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7"/>
  </p:notesMasterIdLst>
  <p:sldIdLst>
    <p:sldId id="2147476444" r:id="rId5"/>
    <p:sldId id="2147376216" r:id="rId6"/>
    <p:sldId id="2147476396" r:id="rId7"/>
    <p:sldId id="2147476446" r:id="rId8"/>
    <p:sldId id="2147476399" r:id="rId9"/>
    <p:sldId id="2147476455" r:id="rId10"/>
    <p:sldId id="2147476457" r:id="rId11"/>
    <p:sldId id="2147476459" r:id="rId12"/>
    <p:sldId id="2147476460" r:id="rId13"/>
    <p:sldId id="2147476461" r:id="rId14"/>
    <p:sldId id="2147476469" r:id="rId15"/>
    <p:sldId id="2147476471" r:id="rId16"/>
    <p:sldId id="2147476462" r:id="rId17"/>
    <p:sldId id="2147476398" r:id="rId18"/>
    <p:sldId id="2147476395" r:id="rId19"/>
    <p:sldId id="2147476466" r:id="rId20"/>
    <p:sldId id="2147476394" r:id="rId21"/>
    <p:sldId id="2147476476" r:id="rId22"/>
    <p:sldId id="2147476467" r:id="rId23"/>
    <p:sldId id="2147476477" r:id="rId24"/>
    <p:sldId id="2147476468" r:id="rId25"/>
    <p:sldId id="2147476475" r:id="rId26"/>
    <p:sldId id="2147476478" r:id="rId27"/>
    <p:sldId id="2147476416" r:id="rId28"/>
    <p:sldId id="2147476456" r:id="rId29"/>
    <p:sldId id="2147476458" r:id="rId30"/>
    <p:sldId id="2147476463" r:id="rId31"/>
    <p:sldId id="2147476472" r:id="rId32"/>
    <p:sldId id="2147476473" r:id="rId33"/>
    <p:sldId id="2147476474" r:id="rId34"/>
    <p:sldId id="2147476464" r:id="rId35"/>
    <p:sldId id="2147476437"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ARDS 201" id="{0947D8B9-DE4B-4970-8967-A20956D35FD6}">
          <p14:sldIdLst>
            <p14:sldId id="2147476444"/>
          </p14:sldIdLst>
        </p14:section>
        <p14:section name="Overveiw" id="{9146FBEA-1923-4647-A557-F49D78FF60E8}">
          <p14:sldIdLst>
            <p14:sldId id="2147376216"/>
            <p14:sldId id="2147476396"/>
            <p14:sldId id="2147476446"/>
          </p14:sldIdLst>
        </p14:section>
        <p14:section name="Information Forms" id="{A2809817-9BA0-4347-8412-D55145E0AA2D}">
          <p14:sldIdLst>
            <p14:sldId id="2147476399"/>
            <p14:sldId id="2147476455"/>
            <p14:sldId id="2147476457"/>
            <p14:sldId id="2147476459"/>
            <p14:sldId id="2147476460"/>
            <p14:sldId id="2147476461"/>
            <p14:sldId id="2147476469"/>
            <p14:sldId id="2147476471"/>
            <p14:sldId id="2147476462"/>
          </p14:sldIdLst>
        </p14:section>
        <p14:section name="TPA Linking and Permissions" id="{D2418238-0829-44AD-AF54-C442B54F7E44}">
          <p14:sldIdLst>
            <p14:sldId id="2147476398"/>
            <p14:sldId id="2147476395"/>
            <p14:sldId id="2147476466"/>
            <p14:sldId id="2147476394"/>
            <p14:sldId id="2147476476"/>
            <p14:sldId id="2147476467"/>
            <p14:sldId id="2147476477"/>
            <p14:sldId id="2147476468"/>
            <p14:sldId id="2147476475"/>
            <p14:sldId id="2147476478"/>
          </p14:sldIdLst>
        </p14:section>
        <p14:section name="Claims Activity Report" id="{83F34752-5F85-4D4F-BE27-42E14E209432}">
          <p14:sldIdLst>
            <p14:sldId id="2147476416"/>
            <p14:sldId id="2147476456"/>
            <p14:sldId id="2147476458"/>
            <p14:sldId id="2147476463"/>
            <p14:sldId id="2147476472"/>
            <p14:sldId id="2147476473"/>
            <p14:sldId id="2147476474"/>
            <p14:sldId id="2147476464"/>
          </p14:sldIdLst>
        </p14:section>
        <p14:section name="Closing" id="{75D2A3FC-B7AD-4EEB-B5FF-B1CEB55BBD03}">
          <p14:sldIdLst>
            <p14:sldId id="2147476437"/>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4E8BE8C-4770-B39C-292F-C8802C54D737}" name="Nicolette Lerch" initials="NL" userId="S::nlerch@captechventures.com::acbd4681-eff0-4ccd-bab2-4f089cf7f98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9F9F"/>
    <a:srgbClr val="F0F0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A825D6-9B35-4A86-9ED6-58F1F47E5372}" type="datetimeFigureOut">
              <a:rPr lang="en-US" smtClean="0"/>
              <a:t>5/29/2025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C28086-E245-45C9-B44A-13FF3C6F493D}" type="slidenum">
              <a:rPr lang="en-US" smtClean="0"/>
              <a:t>‹#›</a:t>
            </a:fld>
            <a:endParaRPr lang="en-US"/>
          </a:p>
        </p:txBody>
      </p:sp>
    </p:spTree>
    <p:extLst>
      <p:ext uri="{BB962C8B-B14F-4D97-AF65-F5344CB8AC3E}">
        <p14:creationId xmlns:p14="http://schemas.microsoft.com/office/powerpoint/2010/main" val="30531115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0" indent="0">
              <a:buFont typeface="Arial" panose="020B0604020202020204" pitchFamily="34" charset="0"/>
              <a:buNone/>
            </a:pPr>
            <a:endParaRPr lang="en-US"/>
          </a:p>
        </p:txBody>
      </p:sp>
    </p:spTree>
    <p:extLst>
      <p:ext uri="{BB962C8B-B14F-4D97-AF65-F5344CB8AC3E}">
        <p14:creationId xmlns:p14="http://schemas.microsoft.com/office/powerpoint/2010/main" val="1194177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56761-68CD-0940-55B1-3D8A3E273D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2E3772-40F7-D22D-AD97-C1F05DF647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668215-A169-04AF-13F3-EE94A36BD60E}"/>
              </a:ext>
            </a:extLst>
          </p:cNvPr>
          <p:cNvSpPr>
            <a:spLocks noGrp="1"/>
          </p:cNvSpPr>
          <p:nvPr>
            <p:ph type="body" idx="1"/>
          </p:nvPr>
        </p:nvSpPr>
        <p:spPr/>
        <p:txBody>
          <a:bodyPr/>
          <a:lstStyle/>
          <a:p>
            <a:endParaRPr lang="en-US" b="1"/>
          </a:p>
        </p:txBody>
      </p:sp>
      <p:sp>
        <p:nvSpPr>
          <p:cNvPr id="4" name="Slide Number Placeholder 3">
            <a:extLst>
              <a:ext uri="{FF2B5EF4-FFF2-40B4-BE49-F238E27FC236}">
                <a16:creationId xmlns:a16="http://schemas.microsoft.com/office/drawing/2014/main" id="{068610A7-0AD5-29EE-64F8-D5634341DF3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C28086-E245-45C9-B44A-13FF3C6F49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61950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include the purpose of the insurer and TPA info forms, how to complete the form, update it, etc. Scenario where multiple people may need to go in and fill out their contact information</a:t>
            </a:r>
          </a:p>
        </p:txBody>
      </p:sp>
      <p:sp>
        <p:nvSpPr>
          <p:cNvPr id="4" name="Slide Number Placeholder 3"/>
          <p:cNvSpPr>
            <a:spLocks noGrp="1"/>
          </p:cNvSpPr>
          <p:nvPr>
            <p:ph type="sldNum" sz="quarter" idx="5"/>
          </p:nvPr>
        </p:nvSpPr>
        <p:spPr/>
        <p:txBody>
          <a:bodyPr/>
          <a:lstStyle/>
          <a:p>
            <a:fld id="{11C28086-E245-45C9-B44A-13FF3C6F493D}" type="slidenum">
              <a:rPr lang="en-US" smtClean="0"/>
              <a:t>5</a:t>
            </a:fld>
            <a:endParaRPr lang="en-US"/>
          </a:p>
        </p:txBody>
      </p:sp>
    </p:spTree>
    <p:extLst>
      <p:ext uri="{BB962C8B-B14F-4D97-AF65-F5344CB8AC3E}">
        <p14:creationId xmlns:p14="http://schemas.microsoft.com/office/powerpoint/2010/main" val="42577426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TIP: Use this slide as the 2</a:t>
            </a:r>
            <a:r>
              <a:rPr lang="en-US" b="1" baseline="30000"/>
              <a:t>nd</a:t>
            </a:r>
            <a:r>
              <a:rPr lang="en-US" b="1"/>
              <a:t> slide in each Module deck. If the module is broken down into sub-sections, then use this slide after each Section Divider.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C28086-E245-45C9-B44A-13FF3C6F49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84847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All of the attendees should have knowledge of how permissions can be set by admin users, but you may want to verbalize the process quickly here as a refresher.</a:t>
            </a:r>
          </a:p>
        </p:txBody>
      </p:sp>
      <p:sp>
        <p:nvSpPr>
          <p:cNvPr id="4" name="Slide Number Placeholder 3"/>
          <p:cNvSpPr>
            <a:spLocks noGrp="1"/>
          </p:cNvSpPr>
          <p:nvPr>
            <p:ph type="sldNum" sz="quarter" idx="5"/>
          </p:nvPr>
        </p:nvSpPr>
        <p:spPr/>
        <p:txBody>
          <a:bodyPr/>
          <a:lstStyle/>
          <a:p>
            <a:fld id="{11C28086-E245-45C9-B44A-13FF3C6F493D}" type="slidenum">
              <a:rPr lang="en-US" smtClean="0"/>
              <a:t>8</a:t>
            </a:fld>
            <a:endParaRPr lang="en-US"/>
          </a:p>
        </p:txBody>
      </p:sp>
    </p:spTree>
    <p:extLst>
      <p:ext uri="{BB962C8B-B14F-4D97-AF65-F5344CB8AC3E}">
        <p14:creationId xmlns:p14="http://schemas.microsoft.com/office/powerpoint/2010/main" val="17152672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The TPA information form is very similar to the insurer information form. The primary difference is that the TPA information form does not include the Claims Administration section</a:t>
            </a:r>
          </a:p>
        </p:txBody>
      </p:sp>
      <p:sp>
        <p:nvSpPr>
          <p:cNvPr id="4" name="Slide Number Placeholder 3"/>
          <p:cNvSpPr>
            <a:spLocks noGrp="1"/>
          </p:cNvSpPr>
          <p:nvPr>
            <p:ph type="sldNum" sz="quarter" idx="5"/>
          </p:nvPr>
        </p:nvSpPr>
        <p:spPr/>
        <p:txBody>
          <a:bodyPr/>
          <a:lstStyle/>
          <a:p>
            <a:fld id="{11C28086-E245-45C9-B44A-13FF3C6F493D}" type="slidenum">
              <a:rPr lang="en-US" smtClean="0"/>
              <a:t>9</a:t>
            </a:fld>
            <a:endParaRPr lang="en-US"/>
          </a:p>
        </p:txBody>
      </p:sp>
    </p:spTree>
    <p:extLst>
      <p:ext uri="{BB962C8B-B14F-4D97-AF65-F5344CB8AC3E}">
        <p14:creationId xmlns:p14="http://schemas.microsoft.com/office/powerpoint/2010/main" val="2263164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1C28086-E245-45C9-B44A-13FF3C6F493D}" type="slidenum">
              <a:rPr lang="en-US" smtClean="0"/>
              <a:t>10</a:t>
            </a:fld>
            <a:endParaRPr lang="en-US"/>
          </a:p>
        </p:txBody>
      </p:sp>
    </p:spTree>
    <p:extLst>
      <p:ext uri="{BB962C8B-B14F-4D97-AF65-F5344CB8AC3E}">
        <p14:creationId xmlns:p14="http://schemas.microsoft.com/office/powerpoint/2010/main" val="21369191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B513C-9C46-3756-2D0D-DE8514248F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75968B-DDAB-4AAE-02F3-905A520220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E1C52D-31B6-93C7-F120-E23A4E114E1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Note: The TPA information form is very similar to the insurer information form. The primary difference is that the TPA information form does not include the Claims Administration section</a:t>
            </a:r>
          </a:p>
          <a:p>
            <a:endParaRPr lang="en-US"/>
          </a:p>
        </p:txBody>
      </p:sp>
      <p:sp>
        <p:nvSpPr>
          <p:cNvPr id="4" name="Slide Number Placeholder 3">
            <a:extLst>
              <a:ext uri="{FF2B5EF4-FFF2-40B4-BE49-F238E27FC236}">
                <a16:creationId xmlns:a16="http://schemas.microsoft.com/office/drawing/2014/main" id="{4E52B455-3AD2-A5CC-4FF1-DEBBC9E90743}"/>
              </a:ext>
            </a:extLst>
          </p:cNvPr>
          <p:cNvSpPr>
            <a:spLocks noGrp="1"/>
          </p:cNvSpPr>
          <p:nvPr>
            <p:ph type="sldNum" sz="quarter" idx="5"/>
          </p:nvPr>
        </p:nvSpPr>
        <p:spPr/>
        <p:txBody>
          <a:bodyPr/>
          <a:lstStyle/>
          <a:p>
            <a:fld id="{11C28086-E245-45C9-B44A-13FF3C6F493D}" type="slidenum">
              <a:rPr lang="en-US" smtClean="0"/>
              <a:t>11</a:t>
            </a:fld>
            <a:endParaRPr lang="en-US"/>
          </a:p>
        </p:txBody>
      </p:sp>
    </p:spTree>
    <p:extLst>
      <p:ext uri="{BB962C8B-B14F-4D97-AF65-F5344CB8AC3E}">
        <p14:creationId xmlns:p14="http://schemas.microsoft.com/office/powerpoint/2010/main" val="30100137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A8E6C-57E3-9BB8-C241-5B483776F4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3BF936-2EC1-A436-30F8-38E0F59FDC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C6CE7F-C4AD-8DA8-A9F5-320C10A5DCE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Note: The TPA information form is very similar to the insurer information form. The primary difference is that the TPA information form does not include the Claims Administration section</a:t>
            </a:r>
          </a:p>
          <a:p>
            <a:endParaRPr lang="en-US"/>
          </a:p>
        </p:txBody>
      </p:sp>
      <p:sp>
        <p:nvSpPr>
          <p:cNvPr id="4" name="Slide Number Placeholder 3">
            <a:extLst>
              <a:ext uri="{FF2B5EF4-FFF2-40B4-BE49-F238E27FC236}">
                <a16:creationId xmlns:a16="http://schemas.microsoft.com/office/drawing/2014/main" id="{CEF87BBE-3F65-13F3-1277-BE0204A1EFED}"/>
              </a:ext>
            </a:extLst>
          </p:cNvPr>
          <p:cNvSpPr>
            <a:spLocks noGrp="1"/>
          </p:cNvSpPr>
          <p:nvPr>
            <p:ph type="sldNum" sz="quarter" idx="5"/>
          </p:nvPr>
        </p:nvSpPr>
        <p:spPr/>
        <p:txBody>
          <a:bodyPr/>
          <a:lstStyle/>
          <a:p>
            <a:fld id="{11C28086-E245-45C9-B44A-13FF3C6F493D}" type="slidenum">
              <a:rPr lang="en-US" smtClean="0"/>
              <a:t>12</a:t>
            </a:fld>
            <a:endParaRPr lang="en-US"/>
          </a:p>
        </p:txBody>
      </p:sp>
    </p:spTree>
    <p:extLst>
      <p:ext uri="{BB962C8B-B14F-4D97-AF65-F5344CB8AC3E}">
        <p14:creationId xmlns:p14="http://schemas.microsoft.com/office/powerpoint/2010/main" val="23372694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As you are showing this slide, this would be a good place to also explain a bit about using the filter functionality to find a filing. Most of the insurers and TPAs will end up having a large volume of filings and using the filter will save time when looking for a specific record.</a:t>
            </a:r>
          </a:p>
        </p:txBody>
      </p:sp>
      <p:sp>
        <p:nvSpPr>
          <p:cNvPr id="4" name="Slide Number Placeholder 3"/>
          <p:cNvSpPr>
            <a:spLocks noGrp="1"/>
          </p:cNvSpPr>
          <p:nvPr>
            <p:ph type="sldNum" sz="quarter" idx="5"/>
          </p:nvPr>
        </p:nvSpPr>
        <p:spPr/>
        <p:txBody>
          <a:bodyPr/>
          <a:lstStyle/>
          <a:p>
            <a:fld id="{11C28086-E245-45C9-B44A-13FF3C6F493D}" type="slidenum">
              <a:rPr lang="en-US" smtClean="0"/>
              <a:t>13</a:t>
            </a:fld>
            <a:endParaRPr lang="en-US"/>
          </a:p>
        </p:txBody>
      </p:sp>
    </p:spTree>
    <p:extLst>
      <p:ext uri="{BB962C8B-B14F-4D97-AF65-F5344CB8AC3E}">
        <p14:creationId xmlns:p14="http://schemas.microsoft.com/office/powerpoint/2010/main" val="33966971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include how to link TPAs to insurers, how admin users can update TPA permissions and permissions for other insurer users including to be able to access the insurer information form and the claims activity report</a:t>
            </a:r>
          </a:p>
        </p:txBody>
      </p:sp>
      <p:sp>
        <p:nvSpPr>
          <p:cNvPr id="4" name="Slide Number Placeholder 3"/>
          <p:cNvSpPr>
            <a:spLocks noGrp="1"/>
          </p:cNvSpPr>
          <p:nvPr>
            <p:ph type="sldNum" sz="quarter" idx="5"/>
          </p:nvPr>
        </p:nvSpPr>
        <p:spPr/>
        <p:txBody>
          <a:bodyPr/>
          <a:lstStyle/>
          <a:p>
            <a:fld id="{11C28086-E245-45C9-B44A-13FF3C6F493D}" type="slidenum">
              <a:rPr lang="en-US" smtClean="0"/>
              <a:t>14</a:t>
            </a:fld>
            <a:endParaRPr lang="en-US"/>
          </a:p>
        </p:txBody>
      </p:sp>
    </p:spTree>
    <p:extLst>
      <p:ext uri="{BB962C8B-B14F-4D97-AF65-F5344CB8AC3E}">
        <p14:creationId xmlns:p14="http://schemas.microsoft.com/office/powerpoint/2010/main" val="12291690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TIP: Use this slide as the 2</a:t>
            </a:r>
            <a:r>
              <a:rPr lang="en-US" b="1" baseline="30000"/>
              <a:t>nd</a:t>
            </a:r>
            <a:r>
              <a:rPr lang="en-US" b="1"/>
              <a:t> slide in each Module deck. If the module is broken down into sub-sections, then use this slide after each Section Divider.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C28086-E245-45C9-B44A-13FF3C6F49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84847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CB4E8-67E9-5D3C-1BC2-619478AC98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25490F-7EF6-7EF5-894D-E84A620098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085387-DECD-6EBF-FC3B-91ADBB1AB20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Note: Most of the user management access pages are currently not appropriate to show in their entirety as they contain active personal email addresses. Trainers may verbally elaborate on the User Access Management page as well as refer to the CARDS 101 training for additional information.</a:t>
            </a:r>
          </a:p>
          <a:p>
            <a:endParaRPr lang="en-US"/>
          </a:p>
        </p:txBody>
      </p:sp>
      <p:sp>
        <p:nvSpPr>
          <p:cNvPr id="4" name="Slide Number Placeholder 3">
            <a:extLst>
              <a:ext uri="{FF2B5EF4-FFF2-40B4-BE49-F238E27FC236}">
                <a16:creationId xmlns:a16="http://schemas.microsoft.com/office/drawing/2014/main" id="{4FEAA93B-268D-CE5A-EBAB-A085A51FA447}"/>
              </a:ext>
            </a:extLst>
          </p:cNvPr>
          <p:cNvSpPr>
            <a:spLocks noGrp="1"/>
          </p:cNvSpPr>
          <p:nvPr>
            <p:ph type="sldNum" sz="quarter" idx="5"/>
          </p:nvPr>
        </p:nvSpPr>
        <p:spPr/>
        <p:txBody>
          <a:bodyPr/>
          <a:lstStyle/>
          <a:p>
            <a:fld id="{11C28086-E245-45C9-B44A-13FF3C6F493D}" type="slidenum">
              <a:rPr lang="en-US" smtClean="0"/>
              <a:t>16</a:t>
            </a:fld>
            <a:endParaRPr lang="en-US"/>
          </a:p>
        </p:txBody>
      </p:sp>
    </p:spTree>
    <p:extLst>
      <p:ext uri="{BB962C8B-B14F-4D97-AF65-F5344CB8AC3E}">
        <p14:creationId xmlns:p14="http://schemas.microsoft.com/office/powerpoint/2010/main" val="8467113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Note: Most of the user management access pages are currently not appropriate to show in their entirety as they contain active personal email addresses. Trainers may verbally elaborate on the User Access Management page as well as refer to the CARDS 101 training for additional information.</a:t>
            </a:r>
          </a:p>
          <a:p>
            <a:endParaRPr lang="en-US"/>
          </a:p>
        </p:txBody>
      </p:sp>
      <p:sp>
        <p:nvSpPr>
          <p:cNvPr id="4" name="Slide Number Placeholder 3"/>
          <p:cNvSpPr>
            <a:spLocks noGrp="1"/>
          </p:cNvSpPr>
          <p:nvPr>
            <p:ph type="sldNum" sz="quarter" idx="5"/>
          </p:nvPr>
        </p:nvSpPr>
        <p:spPr/>
        <p:txBody>
          <a:bodyPr/>
          <a:lstStyle/>
          <a:p>
            <a:fld id="{11C28086-E245-45C9-B44A-13FF3C6F493D}" type="slidenum">
              <a:rPr lang="en-US" smtClean="0"/>
              <a:t>17</a:t>
            </a:fld>
            <a:endParaRPr lang="en-US"/>
          </a:p>
        </p:txBody>
      </p:sp>
    </p:spTree>
    <p:extLst>
      <p:ext uri="{BB962C8B-B14F-4D97-AF65-F5344CB8AC3E}">
        <p14:creationId xmlns:p14="http://schemas.microsoft.com/office/powerpoint/2010/main" val="32224952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8C9C4-8248-482A-7FDA-FA49B894BB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EFACC8-CB33-A543-978A-642618AD3F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DE2EE8-9333-78C4-22C3-CD3BCE16453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Note: Most of the user management access pages are currently not appropriate to show in their entirety as they contain active personal email addresses. Trainers may verbally elaborate on the User Access Management page as well as refer to the CARDS 101 training for additional information.</a:t>
            </a:r>
          </a:p>
          <a:p>
            <a:endParaRPr lang="en-US"/>
          </a:p>
        </p:txBody>
      </p:sp>
      <p:sp>
        <p:nvSpPr>
          <p:cNvPr id="4" name="Slide Number Placeholder 3">
            <a:extLst>
              <a:ext uri="{FF2B5EF4-FFF2-40B4-BE49-F238E27FC236}">
                <a16:creationId xmlns:a16="http://schemas.microsoft.com/office/drawing/2014/main" id="{F7153B3F-BB90-3AE5-B683-67F6A02891DC}"/>
              </a:ext>
            </a:extLst>
          </p:cNvPr>
          <p:cNvSpPr>
            <a:spLocks noGrp="1"/>
          </p:cNvSpPr>
          <p:nvPr>
            <p:ph type="sldNum" sz="quarter" idx="5"/>
          </p:nvPr>
        </p:nvSpPr>
        <p:spPr/>
        <p:txBody>
          <a:bodyPr/>
          <a:lstStyle/>
          <a:p>
            <a:fld id="{11C28086-E245-45C9-B44A-13FF3C6F493D}" type="slidenum">
              <a:rPr lang="en-US" smtClean="0"/>
              <a:t>19</a:t>
            </a:fld>
            <a:endParaRPr lang="en-US"/>
          </a:p>
        </p:txBody>
      </p:sp>
    </p:spTree>
    <p:extLst>
      <p:ext uri="{BB962C8B-B14F-4D97-AF65-F5344CB8AC3E}">
        <p14:creationId xmlns:p14="http://schemas.microsoft.com/office/powerpoint/2010/main" val="18249383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9B9D6-F712-E8DA-75E3-A16E611E83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8F32BB-CE51-8907-CF99-A9A004C207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0F3026-1BDB-FB25-8AB5-4654D494462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Note: Most of the user management access pages are currently not appropriate to show in their entirety as they contain active personal email addresses. Trainers may verbally elaborate on the User Access Management page as well as refer to the CARDS 101 training for additional information.</a:t>
            </a:r>
          </a:p>
          <a:p>
            <a:endParaRPr lang="en-US"/>
          </a:p>
        </p:txBody>
      </p:sp>
      <p:sp>
        <p:nvSpPr>
          <p:cNvPr id="4" name="Slide Number Placeholder 3">
            <a:extLst>
              <a:ext uri="{FF2B5EF4-FFF2-40B4-BE49-F238E27FC236}">
                <a16:creationId xmlns:a16="http://schemas.microsoft.com/office/drawing/2014/main" id="{B3E0E017-8313-C016-2CA2-2FA8F9D02263}"/>
              </a:ext>
            </a:extLst>
          </p:cNvPr>
          <p:cNvSpPr>
            <a:spLocks noGrp="1"/>
          </p:cNvSpPr>
          <p:nvPr>
            <p:ph type="sldNum" sz="quarter" idx="5"/>
          </p:nvPr>
        </p:nvSpPr>
        <p:spPr/>
        <p:txBody>
          <a:bodyPr/>
          <a:lstStyle/>
          <a:p>
            <a:fld id="{11C28086-E245-45C9-B44A-13FF3C6F493D}" type="slidenum">
              <a:rPr lang="en-US" smtClean="0"/>
              <a:t>21</a:t>
            </a:fld>
            <a:endParaRPr lang="en-US"/>
          </a:p>
        </p:txBody>
      </p:sp>
    </p:spTree>
    <p:extLst>
      <p:ext uri="{BB962C8B-B14F-4D97-AF65-F5344CB8AC3E}">
        <p14:creationId xmlns:p14="http://schemas.microsoft.com/office/powerpoint/2010/main" val="36927984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How to access and complete the claims activity report webform, scenario in which form is needed to be filed, viewing the filing, etc.</a:t>
            </a:r>
          </a:p>
        </p:txBody>
      </p:sp>
      <p:sp>
        <p:nvSpPr>
          <p:cNvPr id="4" name="Slide Number Placeholder 3"/>
          <p:cNvSpPr>
            <a:spLocks noGrp="1"/>
          </p:cNvSpPr>
          <p:nvPr>
            <p:ph type="sldNum" sz="quarter" idx="5"/>
          </p:nvPr>
        </p:nvSpPr>
        <p:spPr/>
        <p:txBody>
          <a:bodyPr/>
          <a:lstStyle/>
          <a:p>
            <a:fld id="{11C28086-E245-45C9-B44A-13FF3C6F493D}" type="slidenum">
              <a:rPr lang="en-US" smtClean="0"/>
              <a:t>24</a:t>
            </a:fld>
            <a:endParaRPr lang="en-US"/>
          </a:p>
        </p:txBody>
      </p:sp>
    </p:spTree>
    <p:extLst>
      <p:ext uri="{BB962C8B-B14F-4D97-AF65-F5344CB8AC3E}">
        <p14:creationId xmlns:p14="http://schemas.microsoft.com/office/powerpoint/2010/main" val="30151547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TIP: Use this slide as the 2</a:t>
            </a:r>
            <a:r>
              <a:rPr lang="en-US" b="1" baseline="30000"/>
              <a:t>nd</a:t>
            </a:r>
            <a:r>
              <a:rPr lang="en-US" b="1"/>
              <a:t> slide in each Module deck. If the module is broken down into sub-sections, then use this slide after each Section Divider.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C28086-E245-45C9-B44A-13FF3C6F49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84847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Be sure to specify that this is one submission per entity and not per account. Also note that although the submission window is only open from July through September, the form is available on CARDS year-round.</a:t>
            </a:r>
          </a:p>
        </p:txBody>
      </p:sp>
      <p:sp>
        <p:nvSpPr>
          <p:cNvPr id="4" name="Slide Number Placeholder 3"/>
          <p:cNvSpPr>
            <a:spLocks noGrp="1"/>
          </p:cNvSpPr>
          <p:nvPr>
            <p:ph type="sldNum" sz="quarter" idx="5"/>
          </p:nvPr>
        </p:nvSpPr>
        <p:spPr/>
        <p:txBody>
          <a:bodyPr/>
          <a:lstStyle/>
          <a:p>
            <a:fld id="{11C28086-E245-45C9-B44A-13FF3C6F493D}" type="slidenum">
              <a:rPr lang="en-US" smtClean="0"/>
              <a:t>26</a:t>
            </a:fld>
            <a:endParaRPr lang="en-US"/>
          </a:p>
        </p:txBody>
      </p:sp>
    </p:spTree>
    <p:extLst>
      <p:ext uri="{BB962C8B-B14F-4D97-AF65-F5344CB8AC3E}">
        <p14:creationId xmlns:p14="http://schemas.microsoft.com/office/powerpoint/2010/main" val="8061048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The form can be updated through 12/31 of the current year after submitting.</a:t>
            </a:r>
          </a:p>
        </p:txBody>
      </p:sp>
      <p:sp>
        <p:nvSpPr>
          <p:cNvPr id="4" name="Slide Number Placeholder 3"/>
          <p:cNvSpPr>
            <a:spLocks noGrp="1"/>
          </p:cNvSpPr>
          <p:nvPr>
            <p:ph type="sldNum" sz="quarter" idx="5"/>
          </p:nvPr>
        </p:nvSpPr>
        <p:spPr/>
        <p:txBody>
          <a:bodyPr/>
          <a:lstStyle/>
          <a:p>
            <a:fld id="{11C28086-E245-45C9-B44A-13FF3C6F493D}" type="slidenum">
              <a:rPr lang="en-US" smtClean="0"/>
              <a:t>31</a:t>
            </a:fld>
            <a:endParaRPr lang="en-US"/>
          </a:p>
        </p:txBody>
      </p:sp>
    </p:spTree>
    <p:extLst>
      <p:ext uri="{BB962C8B-B14F-4D97-AF65-F5344CB8AC3E}">
        <p14:creationId xmlns:p14="http://schemas.microsoft.com/office/powerpoint/2010/main" val="6262414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Replace the date placeholder with the date of the presentation to stakeholders and update contact information as necessary</a:t>
            </a:r>
          </a:p>
        </p:txBody>
      </p:sp>
      <p:sp>
        <p:nvSpPr>
          <p:cNvPr id="4" name="Slide Number Placeholder 3"/>
          <p:cNvSpPr>
            <a:spLocks noGrp="1"/>
          </p:cNvSpPr>
          <p:nvPr>
            <p:ph type="sldNum" sz="quarter" idx="5"/>
          </p:nvPr>
        </p:nvSpPr>
        <p:spPr/>
        <p:txBody>
          <a:bodyPr/>
          <a:lstStyle/>
          <a:p>
            <a:fld id="{11C28086-E245-45C9-B44A-13FF3C6F493D}" type="slidenum">
              <a:rPr lang="en-US" smtClean="0"/>
              <a:t>32</a:t>
            </a:fld>
            <a:endParaRPr lang="en-US"/>
          </a:p>
        </p:txBody>
      </p:sp>
    </p:spTree>
    <p:extLst>
      <p:ext uri="{BB962C8B-B14F-4D97-AF65-F5344CB8AC3E}">
        <p14:creationId xmlns:p14="http://schemas.microsoft.com/office/powerpoint/2010/main" val="33900893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 Id="rId5" Type="http://schemas.openxmlformats.org/officeDocument/2006/relationships/image" Target="../media/image11.svg"/><Relationship Id="rId4" Type="http://schemas.openxmlformats.org/officeDocument/2006/relationships/image" Target="../media/image10.pn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Left 1 (Whi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A267C07-1DAF-D833-9E85-4E9D6FABE850}"/>
              </a:ext>
              <a:ext uri="{C183D7F6-B498-43B3-948B-1728B52AA6E4}">
                <adec:decorative xmlns:adec="http://schemas.microsoft.com/office/drawing/2017/decorative" val="1"/>
              </a:ext>
            </a:extLst>
          </p:cNvPr>
          <p:cNvSpPr/>
          <p:nvPr userDrawn="1"/>
        </p:nvSpPr>
        <p:spPr>
          <a:xfrm>
            <a:off x="1" y="1"/>
            <a:ext cx="12192000" cy="6858000"/>
          </a:xfrm>
          <a:prstGeom prst="rect">
            <a:avLst/>
          </a:prstGeom>
          <a:solidFill>
            <a:schemeClr val="bg1"/>
          </a:solidFill>
          <a:ln w="12700">
            <a:no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7" name="Logo" descr="CapTech">
            <a:extLst>
              <a:ext uri="{FF2B5EF4-FFF2-40B4-BE49-F238E27FC236}">
                <a16:creationId xmlns:a16="http://schemas.microsoft.com/office/drawing/2014/main" id="{A131816F-8B6E-4EE8-5DDF-0370484C7BA5}"/>
              </a:ext>
            </a:extLst>
          </p:cNvPr>
          <p:cNvPicPr>
            <a:picLocks noChangeAspect="1"/>
          </p:cNvPicPr>
          <p:nvPr userDrawn="1"/>
        </p:nvPicPr>
        <p:blipFill>
          <a:blip r:embed="rId2"/>
          <a:srcRect/>
          <a:stretch/>
        </p:blipFill>
        <p:spPr>
          <a:xfrm>
            <a:off x="10762446" y="6340389"/>
            <a:ext cx="1131573" cy="274320"/>
          </a:xfrm>
          <a:prstGeom prst="rect">
            <a:avLst/>
          </a:prstGeom>
        </p:spPr>
      </p:pic>
      <p:sp>
        <p:nvSpPr>
          <p:cNvPr id="4" name="Background">
            <a:extLst>
              <a:ext uri="{FF2B5EF4-FFF2-40B4-BE49-F238E27FC236}">
                <a16:creationId xmlns:a16="http://schemas.microsoft.com/office/drawing/2014/main" id="{7D26D200-82CA-4B4A-922B-84551E6B1490}"/>
              </a:ext>
            </a:extLst>
          </p:cNvPr>
          <p:cNvSpPr/>
          <p:nvPr userDrawn="1"/>
        </p:nvSpPr>
        <p:spPr>
          <a:xfrm flipV="1">
            <a:off x="304800" y="1244518"/>
            <a:ext cx="11582400" cy="4927679"/>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3" name="Text Placeholder 15">
            <a:extLst>
              <a:ext uri="{FF2B5EF4-FFF2-40B4-BE49-F238E27FC236}">
                <a16:creationId xmlns:a16="http://schemas.microsoft.com/office/drawing/2014/main" id="{6BE875CD-B06A-EEA1-96A8-7E3493F5192E}"/>
              </a:ext>
            </a:extLst>
          </p:cNvPr>
          <p:cNvSpPr>
            <a:spLocks noGrp="1"/>
          </p:cNvSpPr>
          <p:nvPr>
            <p:ph type="body" sz="quarter" idx="18" hasCustomPrompt="1"/>
          </p:nvPr>
        </p:nvSpPr>
        <p:spPr>
          <a:xfrm>
            <a:off x="925039" y="5364931"/>
            <a:ext cx="10352561" cy="411643"/>
          </a:xfrm>
        </p:spPr>
        <p:txBody>
          <a:bodyPr/>
          <a:lstStyle>
            <a:lvl1pPr marL="0" indent="0">
              <a:lnSpc>
                <a:spcPct val="120000"/>
              </a:lnSpc>
              <a:spcAft>
                <a:spcPts val="0"/>
              </a:spcAft>
              <a:buNone/>
              <a:defRPr sz="1600" b="0" i="0" kern="1200" spc="0" baseline="0">
                <a:solidFill>
                  <a:schemeClr val="bg2">
                    <a:lumMod val="25000"/>
                  </a:schemeClr>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5" name="Title 4">
            <a:extLst>
              <a:ext uri="{FF2B5EF4-FFF2-40B4-BE49-F238E27FC236}">
                <a16:creationId xmlns:a16="http://schemas.microsoft.com/office/drawing/2014/main" id="{058B272F-0BD9-A243-B5CA-1397E298174D}"/>
              </a:ext>
            </a:extLst>
          </p:cNvPr>
          <p:cNvSpPr>
            <a:spLocks noGrp="1"/>
          </p:cNvSpPr>
          <p:nvPr>
            <p:ph type="title" hasCustomPrompt="1"/>
          </p:nvPr>
        </p:nvSpPr>
        <p:spPr>
          <a:xfrm>
            <a:off x="925039" y="2710520"/>
            <a:ext cx="10352561" cy="2489362"/>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Presentation Title Slide – Left 1</a:t>
            </a:r>
          </a:p>
        </p:txBody>
      </p:sp>
      <p:sp>
        <p:nvSpPr>
          <p:cNvPr id="16" name="Text Placeholder 15">
            <a:extLst>
              <a:ext uri="{FF2B5EF4-FFF2-40B4-BE49-F238E27FC236}">
                <a16:creationId xmlns:a16="http://schemas.microsoft.com/office/drawing/2014/main" id="{743FF8D4-995B-1AE2-37D3-CA6D1BB08AD2}"/>
              </a:ext>
            </a:extLst>
          </p:cNvPr>
          <p:cNvSpPr>
            <a:spLocks noGrp="1"/>
          </p:cNvSpPr>
          <p:nvPr>
            <p:ph type="body" sz="quarter" idx="17" hasCustomPrompt="1"/>
          </p:nvPr>
        </p:nvSpPr>
        <p:spPr>
          <a:xfrm>
            <a:off x="1107918" y="706290"/>
            <a:ext cx="10352561" cy="278561"/>
          </a:xfrm>
        </p:spPr>
        <p:txBody>
          <a:bodyPr anchor="t" anchorCtr="0"/>
          <a:lstStyle>
            <a:lvl1pPr marL="0" indent="0">
              <a:lnSpc>
                <a:spcPct val="10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cxnSp>
        <p:nvCxnSpPr>
          <p:cNvPr id="2" name="Straight Arrow Connector 1">
            <a:extLst>
              <a:ext uri="{FF2B5EF4-FFF2-40B4-BE49-F238E27FC236}">
                <a16:creationId xmlns:a16="http://schemas.microsoft.com/office/drawing/2014/main" id="{1BA89A1F-94FC-25FB-03AF-FE8F0DC15A95}"/>
              </a:ext>
              <a:ext uri="{C183D7F6-B498-43B3-948B-1728B52AA6E4}">
                <adec:decorative xmlns:adec="http://schemas.microsoft.com/office/drawing/2017/decorative" val="1"/>
              </a:ext>
            </a:extLst>
          </p:cNvPr>
          <p:cNvCxnSpPr>
            <a:cxnSpLocks/>
          </p:cNvCxnSpPr>
          <p:nvPr userDrawn="1"/>
        </p:nvCxnSpPr>
        <p:spPr>
          <a:xfrm>
            <a:off x="0" y="775230"/>
            <a:ext cx="924761"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4640283"/>
      </p:ext>
    </p:extLst>
  </p:cSld>
  <p:clrMapOvr>
    <a:masterClrMapping/>
  </p:clrMapOvr>
  <p:extLst>
    <p:ext uri="{DCECCB84-F9BA-43D5-87BE-67443E8EF086}">
      <p15:sldGuideLst xmlns:p15="http://schemas.microsoft.com/office/powerpoint/2012/main">
        <p15:guide id="3" pos="576">
          <p15:clr>
            <a:srgbClr val="FBAE40"/>
          </p15:clr>
        </p15:guide>
        <p15:guide id="4" pos="710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Left 2 (CapTech Blue)">
    <p:bg>
      <p:bgPr>
        <a:solidFill>
          <a:schemeClr val="tx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607190D-BD33-546C-7828-600B5B8865BD}"/>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chemeClr val="tx2"/>
          </a:solidFill>
          <a:ln w="12700">
            <a:no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0" name="Rectangle 9">
            <a:extLst>
              <a:ext uri="{FF2B5EF4-FFF2-40B4-BE49-F238E27FC236}">
                <a16:creationId xmlns:a16="http://schemas.microsoft.com/office/drawing/2014/main" id="{B15D2DCD-CC93-6E7A-D576-3E93EEDDD03E}"/>
              </a:ext>
            </a:extLst>
          </p:cNvPr>
          <p:cNvSpPr/>
          <p:nvPr userDrawn="1"/>
        </p:nvSpPr>
        <p:spPr>
          <a:xfrm>
            <a:off x="258792" y="6353602"/>
            <a:ext cx="3985404" cy="504398"/>
          </a:xfrm>
          <a:prstGeom prst="rect">
            <a:avLst/>
          </a:prstGeom>
          <a:solidFill>
            <a:schemeClr val="tx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7" name="Logo" descr="CapTech">
            <a:extLst>
              <a:ext uri="{FF2B5EF4-FFF2-40B4-BE49-F238E27FC236}">
                <a16:creationId xmlns:a16="http://schemas.microsoft.com/office/drawing/2014/main" id="{7E95B628-27E9-60BC-8AAB-62110B41B88A}"/>
              </a:ext>
            </a:extLst>
          </p:cNvPr>
          <p:cNvPicPr>
            <a:picLocks noChangeAspect="1"/>
          </p:cNvPicPr>
          <p:nvPr userDrawn="1"/>
        </p:nvPicPr>
        <p:blipFill>
          <a:blip r:embed="rId2">
            <a:biLevel thresh="25000"/>
          </a:blip>
          <a:srcRect/>
          <a:stretch/>
        </p:blipFill>
        <p:spPr>
          <a:xfrm>
            <a:off x="10762444" y="6340389"/>
            <a:ext cx="1131575" cy="274320"/>
          </a:xfrm>
          <a:prstGeom prst="rect">
            <a:avLst/>
          </a:prstGeom>
        </p:spPr>
      </p:pic>
      <p:sp>
        <p:nvSpPr>
          <p:cNvPr id="11" name="Text Placeholder 15">
            <a:extLst>
              <a:ext uri="{FF2B5EF4-FFF2-40B4-BE49-F238E27FC236}">
                <a16:creationId xmlns:a16="http://schemas.microsoft.com/office/drawing/2014/main" id="{EB130D84-E9AB-99B8-647D-E286F6572052}"/>
              </a:ext>
            </a:extLst>
          </p:cNvPr>
          <p:cNvSpPr>
            <a:spLocks noGrp="1"/>
          </p:cNvSpPr>
          <p:nvPr>
            <p:ph type="body" sz="quarter" idx="18" hasCustomPrompt="1"/>
          </p:nvPr>
        </p:nvSpPr>
        <p:spPr>
          <a:xfrm>
            <a:off x="925039" y="5364931"/>
            <a:ext cx="10352561" cy="411643"/>
          </a:xfrm>
        </p:spPr>
        <p:txBody>
          <a:bodyPr/>
          <a:lstStyle>
            <a:lvl1pPr marL="0" indent="0">
              <a:lnSpc>
                <a:spcPct val="120000"/>
              </a:lnSpc>
              <a:spcAft>
                <a:spcPts val="0"/>
              </a:spcAft>
              <a:buNone/>
              <a:defRPr sz="1600" b="0" i="0" kern="1200" spc="0" baseline="0">
                <a:solidFill>
                  <a:schemeClr val="bg1"/>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3" name="Title 4">
            <a:extLst>
              <a:ext uri="{FF2B5EF4-FFF2-40B4-BE49-F238E27FC236}">
                <a16:creationId xmlns:a16="http://schemas.microsoft.com/office/drawing/2014/main" id="{0CEE576A-8E18-9F7A-8AE5-4720DC5134D7}"/>
              </a:ext>
            </a:extLst>
          </p:cNvPr>
          <p:cNvSpPr>
            <a:spLocks noGrp="1"/>
          </p:cNvSpPr>
          <p:nvPr>
            <p:ph type="title" hasCustomPrompt="1"/>
          </p:nvPr>
        </p:nvSpPr>
        <p:spPr>
          <a:xfrm>
            <a:off x="925039" y="2710520"/>
            <a:ext cx="10352561" cy="2489362"/>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Presentation Title Slide – Left 1</a:t>
            </a:r>
          </a:p>
        </p:txBody>
      </p:sp>
      <p:sp>
        <p:nvSpPr>
          <p:cNvPr id="8" name="Text Placeholder 15">
            <a:extLst>
              <a:ext uri="{FF2B5EF4-FFF2-40B4-BE49-F238E27FC236}">
                <a16:creationId xmlns:a16="http://schemas.microsoft.com/office/drawing/2014/main" id="{470DBDF0-483D-9399-31D6-5755C3CD1597}"/>
              </a:ext>
            </a:extLst>
          </p:cNvPr>
          <p:cNvSpPr>
            <a:spLocks noGrp="1"/>
          </p:cNvSpPr>
          <p:nvPr>
            <p:ph type="body" sz="quarter" idx="17" hasCustomPrompt="1"/>
          </p:nvPr>
        </p:nvSpPr>
        <p:spPr>
          <a:xfrm>
            <a:off x="1107918" y="706290"/>
            <a:ext cx="10352561" cy="278561"/>
          </a:xfrm>
        </p:spPr>
        <p:txBody>
          <a:bodyPr anchor="t" anchorCtr="0"/>
          <a:lstStyle>
            <a:lvl1pPr marL="0" indent="0">
              <a:lnSpc>
                <a:spcPct val="100000"/>
              </a:lnSpc>
              <a:spcAft>
                <a:spcPts val="0"/>
              </a:spcAft>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cxnSp>
        <p:nvCxnSpPr>
          <p:cNvPr id="6" name="Straight Arrow Connector 5">
            <a:extLst>
              <a:ext uri="{FF2B5EF4-FFF2-40B4-BE49-F238E27FC236}">
                <a16:creationId xmlns:a16="http://schemas.microsoft.com/office/drawing/2014/main" id="{3C230F08-62EA-CAE3-2524-604D50ADB111}"/>
              </a:ext>
              <a:ext uri="{C183D7F6-B498-43B3-948B-1728B52AA6E4}">
                <adec:decorative xmlns:adec="http://schemas.microsoft.com/office/drawing/2017/decorative" val="1"/>
              </a:ext>
            </a:extLst>
          </p:cNvPr>
          <p:cNvCxnSpPr>
            <a:cxnSpLocks/>
          </p:cNvCxnSpPr>
          <p:nvPr userDrawn="1"/>
        </p:nvCxnSpPr>
        <p:spPr>
          <a:xfrm>
            <a:off x="0" y="775230"/>
            <a:ext cx="924761"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1238985"/>
      </p:ext>
    </p:extLst>
  </p:cSld>
  <p:clrMapOvr>
    <a:masterClrMapping/>
  </p:clrMapOvr>
  <p:extLst>
    <p:ext uri="{DCECCB84-F9BA-43D5-87BE-67443E8EF086}">
      <p15:sldGuideLst xmlns:p15="http://schemas.microsoft.com/office/powerpoint/2012/main">
        <p15:guide id="1" pos="7104">
          <p15:clr>
            <a:srgbClr val="FBAE40"/>
          </p15:clr>
        </p15:guide>
        <p15:guide id="2" pos="57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Center 1 (White)">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C249E7AB-486E-5629-FE33-D939179C9BFB}"/>
              </a:ext>
              <a:ext uri="{C183D7F6-B498-43B3-948B-1728B52AA6E4}">
                <adec:decorative xmlns:adec="http://schemas.microsoft.com/office/drawing/2017/decorative" val="1"/>
              </a:ext>
            </a:extLst>
          </p:cNvPr>
          <p:cNvSpPr/>
          <p:nvPr userDrawn="1"/>
        </p:nvSpPr>
        <p:spPr>
          <a:xfrm flipV="1">
            <a:off x="0" y="-1"/>
            <a:ext cx="12192000" cy="6857999"/>
          </a:xfrm>
          <a:prstGeom prst="rect">
            <a:avLst/>
          </a:prstGeom>
          <a:solidFill>
            <a:schemeClr val="bg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7" name="Background">
            <a:extLst>
              <a:ext uri="{FF2B5EF4-FFF2-40B4-BE49-F238E27FC236}">
                <a16:creationId xmlns:a16="http://schemas.microsoft.com/office/drawing/2014/main" id="{17E90B75-B958-74B1-5DCE-B8F9878AB16E}"/>
              </a:ext>
              <a:ext uri="{C183D7F6-B498-43B3-948B-1728B52AA6E4}">
                <adec:decorative xmlns:adec="http://schemas.microsoft.com/office/drawing/2017/decorative" val="1"/>
              </a:ext>
            </a:extLst>
          </p:cNvPr>
          <p:cNvSpPr/>
          <p:nvPr userDrawn="1"/>
        </p:nvSpPr>
        <p:spPr>
          <a:xfrm flipV="1">
            <a:off x="0" y="0"/>
            <a:ext cx="12192000" cy="1591771"/>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pic>
        <p:nvPicPr>
          <p:cNvPr id="2" name="Logo" descr="CapTech">
            <a:extLst>
              <a:ext uri="{FF2B5EF4-FFF2-40B4-BE49-F238E27FC236}">
                <a16:creationId xmlns:a16="http://schemas.microsoft.com/office/drawing/2014/main" id="{2C69D943-1A37-9513-8518-9A21BFDB17A7}"/>
              </a:ext>
            </a:extLst>
          </p:cNvPr>
          <p:cNvPicPr>
            <a:picLocks noChangeAspect="1"/>
          </p:cNvPicPr>
          <p:nvPr userDrawn="1"/>
        </p:nvPicPr>
        <p:blipFill>
          <a:blip r:embed="rId2"/>
          <a:srcRect/>
          <a:stretch/>
        </p:blipFill>
        <p:spPr>
          <a:xfrm>
            <a:off x="5530214" y="5964622"/>
            <a:ext cx="1131573" cy="274320"/>
          </a:xfrm>
          <a:prstGeom prst="rect">
            <a:avLst/>
          </a:prstGeom>
        </p:spPr>
      </p:pic>
      <p:sp>
        <p:nvSpPr>
          <p:cNvPr id="9" name="Rectangle 8">
            <a:extLst>
              <a:ext uri="{FF2B5EF4-FFF2-40B4-BE49-F238E27FC236}">
                <a16:creationId xmlns:a16="http://schemas.microsoft.com/office/drawing/2014/main" id="{B0EA45BA-9538-8B0C-57DE-98A2FDD307CE}"/>
              </a:ext>
              <a:ext uri="{C183D7F6-B498-43B3-948B-1728B52AA6E4}">
                <adec:decorative xmlns:adec="http://schemas.microsoft.com/office/drawing/2017/decorative" val="1"/>
              </a:ext>
            </a:extLst>
          </p:cNvPr>
          <p:cNvSpPr/>
          <p:nvPr userDrawn="1"/>
        </p:nvSpPr>
        <p:spPr>
          <a:xfrm>
            <a:off x="5867400" y="5541170"/>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5">
            <a:extLst>
              <a:ext uri="{FF2B5EF4-FFF2-40B4-BE49-F238E27FC236}">
                <a16:creationId xmlns:a16="http://schemas.microsoft.com/office/drawing/2014/main" id="{59E3757F-0D6B-913E-9311-27A21A90AA83}"/>
              </a:ext>
            </a:extLst>
          </p:cNvPr>
          <p:cNvSpPr>
            <a:spLocks noGrp="1"/>
          </p:cNvSpPr>
          <p:nvPr>
            <p:ph type="body" sz="quarter" idx="18" hasCustomPrompt="1"/>
          </p:nvPr>
        </p:nvSpPr>
        <p:spPr>
          <a:xfrm>
            <a:off x="2455061" y="4559114"/>
            <a:ext cx="7293162" cy="411643"/>
          </a:xfrm>
        </p:spPr>
        <p:txBody>
          <a:bodyPr/>
          <a:lstStyle>
            <a:lvl1pPr marL="0" indent="0" algn="ctr">
              <a:lnSpc>
                <a:spcPct val="120000"/>
              </a:lnSpc>
              <a:spcAft>
                <a:spcPts val="0"/>
              </a:spcAft>
              <a:buNone/>
              <a:defRPr sz="1600" b="0" i="0" kern="1200" spc="0" baseline="0">
                <a:solidFill>
                  <a:schemeClr val="tx1"/>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4" name="Title 4">
            <a:extLst>
              <a:ext uri="{FF2B5EF4-FFF2-40B4-BE49-F238E27FC236}">
                <a16:creationId xmlns:a16="http://schemas.microsoft.com/office/drawing/2014/main" id="{700F89B2-B2D3-2321-5B40-B22A4B4831F1}"/>
              </a:ext>
            </a:extLst>
          </p:cNvPr>
          <p:cNvSpPr>
            <a:spLocks noGrp="1"/>
          </p:cNvSpPr>
          <p:nvPr>
            <p:ph type="title" hasCustomPrompt="1"/>
          </p:nvPr>
        </p:nvSpPr>
        <p:spPr>
          <a:xfrm>
            <a:off x="2455060" y="2511845"/>
            <a:ext cx="7293168" cy="1736011"/>
          </a:xfrm>
        </p:spPr>
        <p:txBody>
          <a:bodyPr anchor="t" anchorCtr="0">
            <a:noAutofit/>
          </a:bodyPr>
          <a:lstStyle>
            <a:lvl1pPr marL="0" marR="0" indent="0" algn="ctr"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Presentation Title Slide –  Center 1</a:t>
            </a:r>
          </a:p>
        </p:txBody>
      </p:sp>
      <p:cxnSp>
        <p:nvCxnSpPr>
          <p:cNvPr id="11" name="Straight Arrow Connector 10">
            <a:extLst>
              <a:ext uri="{FF2B5EF4-FFF2-40B4-BE49-F238E27FC236}">
                <a16:creationId xmlns:a16="http://schemas.microsoft.com/office/drawing/2014/main" id="{192FA4CB-0B8E-C2D7-B7F5-EB4F9EDE7916}"/>
              </a:ext>
              <a:ext uri="{C183D7F6-B498-43B3-948B-1728B52AA6E4}">
                <adec:decorative xmlns:adec="http://schemas.microsoft.com/office/drawing/2017/decorative" val="1"/>
              </a:ext>
            </a:extLst>
          </p:cNvPr>
          <p:cNvCxnSpPr>
            <a:cxnSpLocks/>
          </p:cNvCxnSpPr>
          <p:nvPr userDrawn="1"/>
        </p:nvCxnSpPr>
        <p:spPr>
          <a:xfrm>
            <a:off x="6095999" y="1145789"/>
            <a:ext cx="5645" cy="102952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6" name="Text Placeholder 15">
            <a:extLst>
              <a:ext uri="{FF2B5EF4-FFF2-40B4-BE49-F238E27FC236}">
                <a16:creationId xmlns:a16="http://schemas.microsoft.com/office/drawing/2014/main" id="{D696EAC3-33C8-89E8-6814-BED9DD39C955}"/>
              </a:ext>
            </a:extLst>
          </p:cNvPr>
          <p:cNvSpPr>
            <a:spLocks noGrp="1"/>
          </p:cNvSpPr>
          <p:nvPr>
            <p:ph type="body" sz="quarter" idx="17" hasCustomPrompt="1"/>
          </p:nvPr>
        </p:nvSpPr>
        <p:spPr>
          <a:xfrm>
            <a:off x="919719" y="692222"/>
            <a:ext cx="10352561" cy="278561"/>
          </a:xfrm>
        </p:spPr>
        <p:txBody>
          <a:bodyPr anchor="t" anchorCtr="0"/>
          <a:lstStyle>
            <a:lvl1pPr marL="0" indent="0" algn="ctr">
              <a:lnSpc>
                <a:spcPct val="10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spTree>
    <p:extLst>
      <p:ext uri="{BB962C8B-B14F-4D97-AF65-F5344CB8AC3E}">
        <p14:creationId xmlns:p14="http://schemas.microsoft.com/office/powerpoint/2010/main" val="54628106"/>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Center 2 (CapTech Blue)">
    <p:spTree>
      <p:nvGrpSpPr>
        <p:cNvPr id="1" name=""/>
        <p:cNvGrpSpPr/>
        <p:nvPr/>
      </p:nvGrpSpPr>
      <p:grpSpPr>
        <a:xfrm>
          <a:off x="0" y="0"/>
          <a:ext cx="0" cy="0"/>
          <a:chOff x="0" y="0"/>
          <a:chExt cx="0" cy="0"/>
        </a:xfrm>
      </p:grpSpPr>
      <p:sp>
        <p:nvSpPr>
          <p:cNvPr id="24" name="Background"/>
          <p:cNvSpPr/>
          <p:nvPr userDrawn="1"/>
        </p:nvSpPr>
        <p:spPr>
          <a:xfrm flipV="1">
            <a:off x="-2" y="0"/>
            <a:ext cx="12192001" cy="6857993"/>
          </a:xfrm>
          <a:prstGeom prst="rect">
            <a:avLst/>
          </a:prstGeom>
          <a:solidFill>
            <a:schemeClr val="tx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11" name="Picture Placeholder 10">
            <a:extLst>
              <a:ext uri="{FF2B5EF4-FFF2-40B4-BE49-F238E27FC236}">
                <a16:creationId xmlns:a16="http://schemas.microsoft.com/office/drawing/2014/main" id="{1AC6FA95-B68D-1299-A448-ABAEB9072A66}"/>
              </a:ext>
              <a:ext uri="{C183D7F6-B498-43B3-948B-1728B52AA6E4}">
                <adec:decorative xmlns:adec="http://schemas.microsoft.com/office/drawing/2017/decorative" val="1"/>
              </a:ext>
            </a:extLst>
          </p:cNvPr>
          <p:cNvSpPr>
            <a:spLocks noGrp="1"/>
          </p:cNvSpPr>
          <p:nvPr>
            <p:ph type="pic" sz="quarter" idx="18" hasCustomPrompt="1"/>
          </p:nvPr>
        </p:nvSpPr>
        <p:spPr>
          <a:xfrm>
            <a:off x="0" y="0"/>
            <a:ext cx="12192000" cy="6858000"/>
          </a:xfrm>
          <a:pattFill prst="pct5">
            <a:fgClr>
              <a:schemeClr val="accent3"/>
            </a:fgClr>
            <a:bgClr>
              <a:schemeClr val="tx2"/>
            </a:bgClr>
          </a:pattFill>
        </p:spPr>
        <p:txBody>
          <a:bodyPr anchor="b"/>
          <a:lstStyle>
            <a:lvl1pPr marL="0" indent="0" algn="ctr">
              <a:buNone/>
              <a:defRPr sz="2400" b="0" i="0">
                <a:solidFill>
                  <a:schemeClr val="bg1"/>
                </a:solidFill>
                <a:latin typeface="Gibson" pitchFamily="2" charset="77"/>
              </a:defRPr>
            </a:lvl1pPr>
          </a:lstStyle>
          <a:p>
            <a:r>
              <a:rPr lang="en-US"/>
              <a:t>Click to insert image</a:t>
            </a:r>
          </a:p>
        </p:txBody>
      </p:sp>
      <p:sp>
        <p:nvSpPr>
          <p:cNvPr id="6" name="Text Placeholder 15">
            <a:extLst>
              <a:ext uri="{FF2B5EF4-FFF2-40B4-BE49-F238E27FC236}">
                <a16:creationId xmlns:a16="http://schemas.microsoft.com/office/drawing/2014/main" id="{5028F62B-95EA-29FD-960F-749523949DE4}"/>
              </a:ext>
            </a:extLst>
          </p:cNvPr>
          <p:cNvSpPr>
            <a:spLocks noGrp="1"/>
          </p:cNvSpPr>
          <p:nvPr>
            <p:ph type="body" sz="quarter" idx="19" hasCustomPrompt="1"/>
          </p:nvPr>
        </p:nvSpPr>
        <p:spPr>
          <a:xfrm>
            <a:off x="2455061" y="4560241"/>
            <a:ext cx="7293162" cy="411643"/>
          </a:xfrm>
        </p:spPr>
        <p:txBody>
          <a:bodyPr anchor="t" anchorCtr="0"/>
          <a:lstStyle>
            <a:lvl1pPr marL="0" indent="0" algn="ctr">
              <a:lnSpc>
                <a:spcPct val="120000"/>
              </a:lnSpc>
              <a:spcAft>
                <a:spcPts val="0"/>
              </a:spcAft>
              <a:buNone/>
              <a:defRPr sz="1600" b="0" i="0" kern="1200" spc="0" baseline="0">
                <a:solidFill>
                  <a:schemeClr val="bg1"/>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3" name="Title 4">
            <a:extLst>
              <a:ext uri="{FF2B5EF4-FFF2-40B4-BE49-F238E27FC236}">
                <a16:creationId xmlns:a16="http://schemas.microsoft.com/office/drawing/2014/main" id="{CC7771D8-48C4-6491-1FAA-0A7D55D58E43}"/>
              </a:ext>
            </a:extLst>
          </p:cNvPr>
          <p:cNvSpPr>
            <a:spLocks noGrp="1"/>
          </p:cNvSpPr>
          <p:nvPr>
            <p:ph type="title" hasCustomPrompt="1"/>
          </p:nvPr>
        </p:nvSpPr>
        <p:spPr>
          <a:xfrm>
            <a:off x="2455060" y="2511845"/>
            <a:ext cx="7293168" cy="1736011"/>
          </a:xfrm>
        </p:spPr>
        <p:txBody>
          <a:bodyPr anchor="t" anchorCtr="0">
            <a:noAutofit/>
          </a:bodyPr>
          <a:lstStyle>
            <a:lvl1pPr marL="0" marR="0" indent="0" algn="ctr" defTabSz="914377" rtl="0" eaLnBrk="1" fontAlgn="auto" latinLnBrk="0" hangingPunct="1">
              <a:lnSpc>
                <a:spcPct val="100000"/>
              </a:lnSpc>
              <a:spcBef>
                <a:spcPct val="0"/>
              </a:spcBef>
              <a:spcAft>
                <a:spcPts val="0"/>
              </a:spcAft>
              <a:buClrTx/>
              <a:buSzTx/>
              <a:buFontTx/>
              <a:buNone/>
              <a:tabLst/>
              <a:defRPr sz="4800" b="0" i="0" baseline="0">
                <a:solidFill>
                  <a:schemeClr val="bg1"/>
                </a:solidFill>
                <a:latin typeface="Gibson Book" pitchFamily="2" charset="77"/>
              </a:defRPr>
            </a:lvl1pPr>
          </a:lstStyle>
          <a:p>
            <a:r>
              <a:rPr lang="en-US"/>
              <a:t>Presentation Title Slide –  Center 1</a:t>
            </a:r>
          </a:p>
        </p:txBody>
      </p:sp>
      <p:sp>
        <p:nvSpPr>
          <p:cNvPr id="7" name="Text Placeholder 15">
            <a:extLst>
              <a:ext uri="{FF2B5EF4-FFF2-40B4-BE49-F238E27FC236}">
                <a16:creationId xmlns:a16="http://schemas.microsoft.com/office/drawing/2014/main" id="{E55067C6-0890-17F5-C95C-8793D16F536C}"/>
              </a:ext>
            </a:extLst>
          </p:cNvPr>
          <p:cNvSpPr>
            <a:spLocks noGrp="1"/>
          </p:cNvSpPr>
          <p:nvPr>
            <p:ph type="body" sz="quarter" idx="17" hasCustomPrompt="1"/>
          </p:nvPr>
        </p:nvSpPr>
        <p:spPr>
          <a:xfrm>
            <a:off x="919719" y="692222"/>
            <a:ext cx="10352561" cy="278561"/>
          </a:xfrm>
        </p:spPr>
        <p:txBody>
          <a:bodyPr anchor="t" anchorCtr="0"/>
          <a:lstStyle>
            <a:lvl1pPr marL="0" indent="0" algn="ctr">
              <a:lnSpc>
                <a:spcPct val="100000"/>
              </a:lnSpc>
              <a:spcAft>
                <a:spcPts val="0"/>
              </a:spcAft>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spTree>
    <p:extLst>
      <p:ext uri="{BB962C8B-B14F-4D97-AF65-F5344CB8AC3E}">
        <p14:creationId xmlns:p14="http://schemas.microsoft.com/office/powerpoint/2010/main" val="404357464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Small Image">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7F5B9358-8F11-8429-17CD-62A89E287B01}"/>
              </a:ext>
            </a:extLst>
          </p:cNvPr>
          <p:cNvSpPr/>
          <p:nvPr userDrawn="1"/>
        </p:nvSpPr>
        <p:spPr>
          <a:xfrm flipV="1">
            <a:off x="0" y="-2"/>
            <a:ext cx="12192000" cy="6857999"/>
          </a:xfrm>
          <a:prstGeom prst="rect">
            <a:avLst/>
          </a:prstGeom>
          <a:solidFill>
            <a:schemeClr val="bg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24" name="Background">
            <a:extLst>
              <a:ext uri="{C183D7F6-B498-43B3-948B-1728B52AA6E4}">
                <adec:decorative xmlns:adec="http://schemas.microsoft.com/office/drawing/2017/decorative" val="1"/>
              </a:ext>
            </a:extLst>
          </p:cNvPr>
          <p:cNvSpPr/>
          <p:nvPr userDrawn="1"/>
        </p:nvSpPr>
        <p:spPr>
          <a:xfrm flipV="1">
            <a:off x="7312268" y="1084104"/>
            <a:ext cx="4267201" cy="5773893"/>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solidFill>
                <a:schemeClr val="bg2"/>
              </a:solidFill>
              <a:latin typeface="Gibson" panose="02000000000000000000" pitchFamily="2" charset="77"/>
            </a:endParaRPr>
          </a:p>
        </p:txBody>
      </p:sp>
      <p:sp>
        <p:nvSpPr>
          <p:cNvPr id="8" name="Picture Placeholder 3">
            <a:extLst>
              <a:ext uri="{FF2B5EF4-FFF2-40B4-BE49-F238E27FC236}">
                <a16:creationId xmlns:a16="http://schemas.microsoft.com/office/drawing/2014/main" id="{4FCCABF6-1D50-506F-60FF-20C8BF6EE113}"/>
              </a:ext>
              <a:ext uri="{C183D7F6-B498-43B3-948B-1728B52AA6E4}">
                <adec:decorative xmlns:adec="http://schemas.microsoft.com/office/drawing/2017/decorative" val="1"/>
              </a:ext>
            </a:extLst>
          </p:cNvPr>
          <p:cNvSpPr>
            <a:spLocks noGrp="1"/>
          </p:cNvSpPr>
          <p:nvPr>
            <p:ph type="pic" sz="quarter" idx="13" hasCustomPrompt="1"/>
          </p:nvPr>
        </p:nvSpPr>
        <p:spPr>
          <a:xfrm>
            <a:off x="7924799" y="304800"/>
            <a:ext cx="4267201" cy="5867400"/>
          </a:xfrm>
          <a:prstGeom prst="rect">
            <a:avLst/>
          </a:prstGeom>
          <a:pattFill prst="pct5">
            <a:fgClr>
              <a:schemeClr val="tx1"/>
            </a:fgClr>
            <a:bgClr>
              <a:schemeClr val="bg1"/>
            </a:bgClr>
          </a:pattFill>
        </p:spPr>
        <p:txBody>
          <a:bodyPr anchor="ctr">
            <a:no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2400" b="0" i="0">
                <a:solidFill>
                  <a:schemeClr val="tx1"/>
                </a:solidFill>
                <a:latin typeface="Gibson Medium" panose="02000000000000000000" pitchFamily="2" charset="77"/>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10" name="Text Placeholder 15">
            <a:extLst>
              <a:ext uri="{FF2B5EF4-FFF2-40B4-BE49-F238E27FC236}">
                <a16:creationId xmlns:a16="http://schemas.microsoft.com/office/drawing/2014/main" id="{518BD81F-7F5D-C196-CBAC-411B78472B5D}"/>
              </a:ext>
            </a:extLst>
          </p:cNvPr>
          <p:cNvSpPr>
            <a:spLocks noGrp="1"/>
          </p:cNvSpPr>
          <p:nvPr>
            <p:ph type="body" sz="quarter" idx="18" hasCustomPrompt="1"/>
          </p:nvPr>
        </p:nvSpPr>
        <p:spPr>
          <a:xfrm>
            <a:off x="924393" y="5932835"/>
            <a:ext cx="6041243" cy="411643"/>
          </a:xfrm>
        </p:spPr>
        <p:txBody>
          <a:bodyPr anchor="t" anchorCtr="0"/>
          <a:lstStyle>
            <a:lvl1pPr marL="0" indent="0">
              <a:lnSpc>
                <a:spcPct val="120000"/>
              </a:lnSpc>
              <a:spcAft>
                <a:spcPts val="0"/>
              </a:spcAft>
              <a:buNone/>
              <a:defRPr sz="1600" b="0" i="0" kern="1200" spc="0" baseline="0">
                <a:solidFill>
                  <a:schemeClr val="bg2">
                    <a:lumMod val="25000"/>
                  </a:schemeClr>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cxnSp>
        <p:nvCxnSpPr>
          <p:cNvPr id="6" name="Straight Arrow Connector 5">
            <a:extLst>
              <a:ext uri="{FF2B5EF4-FFF2-40B4-BE49-F238E27FC236}">
                <a16:creationId xmlns:a16="http://schemas.microsoft.com/office/drawing/2014/main" id="{E73A78CF-C899-9FEC-0EA0-766E8A1F0ADF}"/>
              </a:ext>
              <a:ext uri="{C183D7F6-B498-43B3-948B-1728B52AA6E4}">
                <adec:decorative xmlns:adec="http://schemas.microsoft.com/office/drawing/2017/decorative" val="1"/>
              </a:ext>
            </a:extLst>
          </p:cNvPr>
          <p:cNvCxnSpPr>
            <a:cxnSpLocks/>
          </p:cNvCxnSpPr>
          <p:nvPr userDrawn="1"/>
        </p:nvCxnSpPr>
        <p:spPr>
          <a:xfrm>
            <a:off x="0" y="6082482"/>
            <a:ext cx="756843"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058B272F-0BD9-A243-B5CA-1397E298174D}"/>
              </a:ext>
            </a:extLst>
          </p:cNvPr>
          <p:cNvSpPr>
            <a:spLocks noGrp="1"/>
          </p:cNvSpPr>
          <p:nvPr>
            <p:ph type="title" hasCustomPrompt="1"/>
          </p:nvPr>
        </p:nvSpPr>
        <p:spPr>
          <a:xfrm>
            <a:off x="929367" y="2950016"/>
            <a:ext cx="6041243" cy="2492990"/>
          </a:xfrm>
        </p:spPr>
        <p:txBody>
          <a:bodyPr anchor="t">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Presentation Title Slide – Small Image</a:t>
            </a:r>
          </a:p>
        </p:txBody>
      </p:sp>
      <p:sp>
        <p:nvSpPr>
          <p:cNvPr id="9" name="Text Placeholder 15">
            <a:extLst>
              <a:ext uri="{FF2B5EF4-FFF2-40B4-BE49-F238E27FC236}">
                <a16:creationId xmlns:a16="http://schemas.microsoft.com/office/drawing/2014/main" id="{3CCF7E61-D3A0-B7E0-4FAB-0F3925F9E5FE}"/>
              </a:ext>
            </a:extLst>
          </p:cNvPr>
          <p:cNvSpPr>
            <a:spLocks noGrp="1"/>
          </p:cNvSpPr>
          <p:nvPr>
            <p:ph type="body" sz="quarter" idx="19" hasCustomPrompt="1"/>
          </p:nvPr>
        </p:nvSpPr>
        <p:spPr>
          <a:xfrm>
            <a:off x="929368" y="2502350"/>
            <a:ext cx="6041243" cy="281404"/>
          </a:xfrm>
        </p:spPr>
        <p:txBody>
          <a:bodyPr anchor="t" anchorCtr="0"/>
          <a:lstStyle>
            <a:lvl1pPr marL="0" indent="0">
              <a:lnSpc>
                <a:spcPct val="15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pic>
        <p:nvPicPr>
          <p:cNvPr id="4" name="Logo" descr="CapTech">
            <a:extLst>
              <a:ext uri="{FF2B5EF4-FFF2-40B4-BE49-F238E27FC236}">
                <a16:creationId xmlns:a16="http://schemas.microsoft.com/office/drawing/2014/main" id="{55B3BC8B-BB33-4264-19E9-39007A711C46}"/>
              </a:ext>
            </a:extLst>
          </p:cNvPr>
          <p:cNvPicPr>
            <a:picLocks noChangeAspect="1"/>
          </p:cNvPicPr>
          <p:nvPr userDrawn="1"/>
        </p:nvPicPr>
        <p:blipFill>
          <a:blip r:embed="rId2"/>
          <a:srcRect/>
          <a:stretch/>
        </p:blipFill>
        <p:spPr>
          <a:xfrm>
            <a:off x="929368" y="688486"/>
            <a:ext cx="1131573" cy="274320"/>
          </a:xfrm>
          <a:prstGeom prst="rect">
            <a:avLst/>
          </a:prstGeom>
        </p:spPr>
      </p:pic>
    </p:spTree>
    <p:extLst>
      <p:ext uri="{BB962C8B-B14F-4D97-AF65-F5344CB8AC3E}">
        <p14:creationId xmlns:p14="http://schemas.microsoft.com/office/powerpoint/2010/main" val="2516254290"/>
      </p:ext>
    </p:extLst>
  </p:cSld>
  <p:clrMapOvr>
    <a:masterClrMapping/>
  </p:clrMapOvr>
  <p:extLst>
    <p:ext uri="{DCECCB84-F9BA-43D5-87BE-67443E8EF086}">
      <p15:sldGuideLst xmlns:p15="http://schemas.microsoft.com/office/powerpoint/2012/main">
        <p15:guide id="1" pos="57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Large Image 1 (White)">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09C90E8B-6322-F36B-BC37-7720020F2CAD}"/>
              </a:ext>
              <a:ext uri="{C183D7F6-B498-43B3-948B-1728B52AA6E4}">
                <adec:decorative xmlns:adec="http://schemas.microsoft.com/office/drawing/2017/decorative" val="1"/>
              </a:ext>
            </a:extLst>
          </p:cNvPr>
          <p:cNvSpPr/>
          <p:nvPr userDrawn="1"/>
        </p:nvSpPr>
        <p:spPr>
          <a:xfrm flipV="1">
            <a:off x="5499278" y="1266171"/>
            <a:ext cx="6692721" cy="4325655"/>
          </a:xfrm>
          <a:prstGeom prst="rect">
            <a:avLst/>
          </a:prstGeom>
          <a:solidFill>
            <a:schemeClr val="bg1">
              <a:alpha val="9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i="0">
              <a:latin typeface="Gibson" panose="02000000000000000000" pitchFamily="2" charset="77"/>
            </a:endParaRPr>
          </a:p>
        </p:txBody>
      </p:sp>
      <p:sp>
        <p:nvSpPr>
          <p:cNvPr id="4" name="Rectangle 3">
            <a:extLst>
              <a:ext uri="{FF2B5EF4-FFF2-40B4-BE49-F238E27FC236}">
                <a16:creationId xmlns:a16="http://schemas.microsoft.com/office/drawing/2014/main" id="{5C960657-B5D5-83B8-ECB2-CC076D3B5EF4}"/>
              </a:ext>
            </a:extLst>
          </p:cNvPr>
          <p:cNvSpPr/>
          <p:nvPr userDrawn="1"/>
        </p:nvSpPr>
        <p:spPr>
          <a:xfrm>
            <a:off x="0" y="0"/>
            <a:ext cx="12192000" cy="6858000"/>
          </a:xfrm>
          <a:prstGeom prst="rect">
            <a:avLst/>
          </a:prstGeom>
          <a:solidFill>
            <a:schemeClr val="bg1"/>
          </a:solidFill>
          <a:ln w="12700">
            <a:no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9" name="Rectangle 8">
            <a:extLst>
              <a:ext uri="{FF2B5EF4-FFF2-40B4-BE49-F238E27FC236}">
                <a16:creationId xmlns:a16="http://schemas.microsoft.com/office/drawing/2014/main" id="{969BD3A5-5753-EE06-52D1-B266677401AB}"/>
              </a:ext>
              <a:ext uri="{C183D7F6-B498-43B3-948B-1728B52AA6E4}">
                <adec:decorative xmlns:adec="http://schemas.microsoft.com/office/drawing/2017/decorative" val="1"/>
              </a:ext>
            </a:extLst>
          </p:cNvPr>
          <p:cNvSpPr/>
          <p:nvPr userDrawn="1"/>
        </p:nvSpPr>
        <p:spPr>
          <a:xfrm>
            <a:off x="1524000" y="0"/>
            <a:ext cx="8243455" cy="6206836"/>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Picture Placeholder 3">
            <a:extLst>
              <a:ext uri="{FF2B5EF4-FFF2-40B4-BE49-F238E27FC236}">
                <a16:creationId xmlns:a16="http://schemas.microsoft.com/office/drawing/2014/main" id="{36F1FAE2-41A6-81F0-B508-E3627B9B8A1F}"/>
              </a:ext>
              <a:ext uri="{C183D7F6-B498-43B3-948B-1728B52AA6E4}">
                <adec:decorative xmlns:adec="http://schemas.microsoft.com/office/drawing/2017/decorative" val="1"/>
              </a:ext>
            </a:extLst>
          </p:cNvPr>
          <p:cNvSpPr>
            <a:spLocks noGrp="1"/>
          </p:cNvSpPr>
          <p:nvPr>
            <p:ph type="pic" sz="quarter" idx="13" hasCustomPrompt="1"/>
          </p:nvPr>
        </p:nvSpPr>
        <p:spPr>
          <a:xfrm>
            <a:off x="304800" y="304800"/>
            <a:ext cx="8549340" cy="625316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rgbClr val="54565C"/>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pic>
        <p:nvPicPr>
          <p:cNvPr id="7" name="Logo" descr="CapTech">
            <a:extLst>
              <a:ext uri="{FF2B5EF4-FFF2-40B4-BE49-F238E27FC236}">
                <a16:creationId xmlns:a16="http://schemas.microsoft.com/office/drawing/2014/main" id="{7C234AE4-7FE1-724B-A3A6-65CA89A5F98D}"/>
              </a:ext>
            </a:extLst>
          </p:cNvPr>
          <p:cNvPicPr>
            <a:picLocks noChangeAspect="1"/>
          </p:cNvPicPr>
          <p:nvPr userDrawn="1"/>
        </p:nvPicPr>
        <p:blipFill>
          <a:blip r:embed="rId2"/>
          <a:srcRect/>
          <a:stretch/>
        </p:blipFill>
        <p:spPr>
          <a:xfrm>
            <a:off x="10762446" y="6340389"/>
            <a:ext cx="1131573" cy="274320"/>
          </a:xfrm>
          <a:prstGeom prst="rect">
            <a:avLst/>
          </a:prstGeom>
        </p:spPr>
      </p:pic>
      <p:sp>
        <p:nvSpPr>
          <p:cNvPr id="17" name="Title 4">
            <a:extLst>
              <a:ext uri="{FF2B5EF4-FFF2-40B4-BE49-F238E27FC236}">
                <a16:creationId xmlns:a16="http://schemas.microsoft.com/office/drawing/2014/main" id="{AF333574-0713-082A-F49C-B5B8FBD918A0}"/>
              </a:ext>
            </a:extLst>
          </p:cNvPr>
          <p:cNvSpPr>
            <a:spLocks noGrp="1"/>
          </p:cNvSpPr>
          <p:nvPr>
            <p:ph type="title" hasCustomPrompt="1"/>
          </p:nvPr>
        </p:nvSpPr>
        <p:spPr>
          <a:xfrm>
            <a:off x="6095999" y="2562823"/>
            <a:ext cx="5486401" cy="2492990"/>
          </a:xfrm>
        </p:spPr>
        <p:txBody>
          <a:bodyPr anchor="t" anchorCtr="0">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Presentation Title Slide – Large Image 1</a:t>
            </a:r>
          </a:p>
        </p:txBody>
      </p:sp>
      <p:sp>
        <p:nvSpPr>
          <p:cNvPr id="2" name="Text Placeholder 15">
            <a:extLst>
              <a:ext uri="{FF2B5EF4-FFF2-40B4-BE49-F238E27FC236}">
                <a16:creationId xmlns:a16="http://schemas.microsoft.com/office/drawing/2014/main" id="{91F53B88-499E-61B7-7775-3E2E590D3B53}"/>
              </a:ext>
            </a:extLst>
          </p:cNvPr>
          <p:cNvSpPr>
            <a:spLocks noGrp="1"/>
          </p:cNvSpPr>
          <p:nvPr>
            <p:ph type="body" sz="quarter" idx="19" hasCustomPrompt="1"/>
          </p:nvPr>
        </p:nvSpPr>
        <p:spPr>
          <a:xfrm>
            <a:off x="6095999" y="2136424"/>
            <a:ext cx="5486401" cy="281404"/>
          </a:xfrm>
        </p:spPr>
        <p:txBody>
          <a:bodyPr anchor="t" anchorCtr="0"/>
          <a:lstStyle>
            <a:lvl1pPr marL="0" indent="0" algn="l">
              <a:lnSpc>
                <a:spcPct val="10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spTree>
    <p:extLst>
      <p:ext uri="{BB962C8B-B14F-4D97-AF65-F5344CB8AC3E}">
        <p14:creationId xmlns:p14="http://schemas.microsoft.com/office/powerpoint/2010/main" val="922850983"/>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Large Image 1 (CapTech 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C960657-B5D5-83B8-ECB2-CC076D3B5EF4}"/>
              </a:ext>
            </a:extLst>
          </p:cNvPr>
          <p:cNvSpPr/>
          <p:nvPr userDrawn="1"/>
        </p:nvSpPr>
        <p:spPr>
          <a:xfrm>
            <a:off x="0" y="0"/>
            <a:ext cx="12192000" cy="6858000"/>
          </a:xfrm>
          <a:prstGeom prst="rect">
            <a:avLst/>
          </a:prstGeom>
          <a:solidFill>
            <a:schemeClr val="bg1"/>
          </a:solidFill>
          <a:ln w="12700">
            <a:no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Rectangle 7">
            <a:extLst>
              <a:ext uri="{FF2B5EF4-FFF2-40B4-BE49-F238E27FC236}">
                <a16:creationId xmlns:a16="http://schemas.microsoft.com/office/drawing/2014/main" id="{C8DA814C-564F-5DD3-C738-529647916E90}"/>
              </a:ext>
              <a:ext uri="{C183D7F6-B498-43B3-948B-1728B52AA6E4}">
                <adec:decorative xmlns:adec="http://schemas.microsoft.com/office/drawing/2017/decorative" val="1"/>
              </a:ext>
            </a:extLst>
          </p:cNvPr>
          <p:cNvSpPr/>
          <p:nvPr userDrawn="1"/>
        </p:nvSpPr>
        <p:spPr>
          <a:xfrm>
            <a:off x="1524000" y="0"/>
            <a:ext cx="8243455" cy="6206836"/>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Picture Placeholder 3">
            <a:extLst>
              <a:ext uri="{FF2B5EF4-FFF2-40B4-BE49-F238E27FC236}">
                <a16:creationId xmlns:a16="http://schemas.microsoft.com/office/drawing/2014/main" id="{36F1FAE2-41A6-81F0-B508-E3627B9B8A1F}"/>
              </a:ext>
              <a:ext uri="{C183D7F6-B498-43B3-948B-1728B52AA6E4}">
                <adec:decorative xmlns:adec="http://schemas.microsoft.com/office/drawing/2017/decorative" val="1"/>
              </a:ext>
            </a:extLst>
          </p:cNvPr>
          <p:cNvSpPr>
            <a:spLocks noGrp="1"/>
          </p:cNvSpPr>
          <p:nvPr>
            <p:ph type="pic" sz="quarter" idx="13" hasCustomPrompt="1"/>
          </p:nvPr>
        </p:nvSpPr>
        <p:spPr>
          <a:xfrm>
            <a:off x="304800" y="304800"/>
            <a:ext cx="8549340" cy="625316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rgbClr val="54565C"/>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pic>
        <p:nvPicPr>
          <p:cNvPr id="5" name="Logo" descr="CapTech">
            <a:extLst>
              <a:ext uri="{FF2B5EF4-FFF2-40B4-BE49-F238E27FC236}">
                <a16:creationId xmlns:a16="http://schemas.microsoft.com/office/drawing/2014/main" id="{F423BD2B-7279-9E08-27EA-09A928A6279E}"/>
              </a:ext>
            </a:extLst>
          </p:cNvPr>
          <p:cNvPicPr>
            <a:picLocks noChangeAspect="1"/>
          </p:cNvPicPr>
          <p:nvPr userDrawn="1"/>
        </p:nvPicPr>
        <p:blipFill>
          <a:blip r:embed="rId2"/>
          <a:srcRect/>
          <a:stretch/>
        </p:blipFill>
        <p:spPr>
          <a:xfrm>
            <a:off x="10762446" y="6340389"/>
            <a:ext cx="1131573" cy="274320"/>
          </a:xfrm>
          <a:prstGeom prst="rect">
            <a:avLst/>
          </a:prstGeom>
        </p:spPr>
      </p:pic>
      <p:sp>
        <p:nvSpPr>
          <p:cNvPr id="6" name="Title 4">
            <a:extLst>
              <a:ext uri="{FF2B5EF4-FFF2-40B4-BE49-F238E27FC236}">
                <a16:creationId xmlns:a16="http://schemas.microsoft.com/office/drawing/2014/main" id="{35031375-38D2-521A-634F-4E1D83B40CE9}"/>
              </a:ext>
            </a:extLst>
          </p:cNvPr>
          <p:cNvSpPr>
            <a:spLocks noGrp="1"/>
          </p:cNvSpPr>
          <p:nvPr>
            <p:ph type="title" hasCustomPrompt="1"/>
          </p:nvPr>
        </p:nvSpPr>
        <p:spPr>
          <a:xfrm>
            <a:off x="6095999" y="2562823"/>
            <a:ext cx="5486401" cy="2492990"/>
          </a:xfrm>
        </p:spPr>
        <p:txBody>
          <a:bodyPr anchor="t" anchorCtr="0">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bg1"/>
                </a:solidFill>
                <a:latin typeface="Gibson Book" pitchFamily="2" charset="77"/>
              </a:defRPr>
            </a:lvl1pPr>
          </a:lstStyle>
          <a:p>
            <a:r>
              <a:rPr lang="en-US"/>
              <a:t>Presentation Title Slide – Large Image 1</a:t>
            </a:r>
          </a:p>
        </p:txBody>
      </p:sp>
      <p:sp>
        <p:nvSpPr>
          <p:cNvPr id="7" name="Text Placeholder 15">
            <a:extLst>
              <a:ext uri="{FF2B5EF4-FFF2-40B4-BE49-F238E27FC236}">
                <a16:creationId xmlns:a16="http://schemas.microsoft.com/office/drawing/2014/main" id="{C1D4B0F5-780B-DFF3-8281-E9574BE4E8F2}"/>
              </a:ext>
            </a:extLst>
          </p:cNvPr>
          <p:cNvSpPr>
            <a:spLocks noGrp="1"/>
          </p:cNvSpPr>
          <p:nvPr>
            <p:ph type="body" sz="quarter" idx="19" hasCustomPrompt="1"/>
          </p:nvPr>
        </p:nvSpPr>
        <p:spPr>
          <a:xfrm>
            <a:off x="6095999" y="2136424"/>
            <a:ext cx="5486401" cy="281404"/>
          </a:xfrm>
        </p:spPr>
        <p:txBody>
          <a:bodyPr anchor="t" anchorCtr="0"/>
          <a:lstStyle>
            <a:lvl1pPr marL="0" indent="0" algn="l">
              <a:lnSpc>
                <a:spcPct val="100000"/>
              </a:lnSpc>
              <a:spcAft>
                <a:spcPts val="0"/>
              </a:spcAft>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spTree>
    <p:extLst>
      <p:ext uri="{BB962C8B-B14F-4D97-AF65-F5344CB8AC3E}">
        <p14:creationId xmlns:p14="http://schemas.microsoft.com/office/powerpoint/2010/main" val="1691832862"/>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 Flex 1">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C5884D-A283-D6CB-0CD1-19D89E54330E}"/>
              </a:ext>
              <a:ext uri="{C183D7F6-B498-43B3-948B-1728B52AA6E4}">
                <adec:decorative xmlns:adec="http://schemas.microsoft.com/office/drawing/2017/decorative" val="1"/>
              </a:ext>
            </a:extLst>
          </p:cNvPr>
          <p:cNvPicPr>
            <a:picLocks noChangeAspect="1"/>
          </p:cNvPicPr>
          <p:nvPr userDrawn="1"/>
        </p:nvPicPr>
        <p:blipFill rotWithShape="1">
          <a:blip r:embed="rId2">
            <a:alphaModFix amt="49000"/>
          </a:blip>
          <a:srcRect l="24109" t="19536" r="24958" b="-3547"/>
          <a:stretch/>
        </p:blipFill>
        <p:spPr>
          <a:xfrm rot="-5400000">
            <a:off x="-20193" y="20193"/>
            <a:ext cx="6858000" cy="6817614"/>
          </a:xfrm>
          <a:prstGeom prst="rect">
            <a:avLst/>
          </a:prstGeom>
        </p:spPr>
      </p:pic>
      <p:sp>
        <p:nvSpPr>
          <p:cNvPr id="8" name="Text Placeholder 2">
            <a:extLst>
              <a:ext uri="{FF2B5EF4-FFF2-40B4-BE49-F238E27FC236}">
                <a16:creationId xmlns:a16="http://schemas.microsoft.com/office/drawing/2014/main" id="{5A0306F8-8538-2AAA-A1DC-19D5D33732EE}"/>
              </a:ext>
            </a:extLst>
          </p:cNvPr>
          <p:cNvSpPr>
            <a:spLocks noGrp="1"/>
          </p:cNvSpPr>
          <p:nvPr>
            <p:ph type="body" sz="quarter" idx="16" hasCustomPrompt="1"/>
          </p:nvPr>
        </p:nvSpPr>
        <p:spPr>
          <a:xfrm>
            <a:off x="7315199" y="685800"/>
            <a:ext cx="4267200" cy="5486400"/>
          </a:xfrm>
        </p:spPr>
        <p:txBody>
          <a:bodyPr anchor="ctr" anchorCtr="0">
            <a:noAutofit/>
          </a:bodyPr>
          <a:lstStyle>
            <a:lvl1pPr marL="285750" indent="-285750">
              <a:lnSpc>
                <a:spcPct val="120000"/>
              </a:lnSpc>
              <a:spcBef>
                <a:spcPts val="1600"/>
              </a:spcBef>
              <a:spcAft>
                <a:spcPts val="0"/>
              </a:spcAft>
              <a:buFont typeface="Arial" panose="020B0604020202020204" pitchFamily="34" charset="0"/>
              <a:buChar char="•"/>
              <a:tabLst/>
              <a:defRPr sz="1600" b="0" i="0" spc="0" baseline="0">
                <a:latin typeface="Gibson Medium" panose="02000000000000000000" pitchFamily="2" charset="77"/>
              </a:defRPr>
            </a:lvl1pPr>
          </a:lstStyle>
          <a:p>
            <a:pPr lvl="0"/>
            <a:r>
              <a:rPr lang="en-US"/>
              <a:t>Topic #1</a:t>
            </a:r>
          </a:p>
          <a:p>
            <a:pPr lvl="0"/>
            <a:r>
              <a:rPr lang="en-US"/>
              <a:t>Topic #2</a:t>
            </a:r>
          </a:p>
          <a:p>
            <a:pPr lvl="0"/>
            <a:r>
              <a:rPr lang="en-US"/>
              <a:t>Topic #3</a:t>
            </a:r>
          </a:p>
          <a:p>
            <a:pPr lvl="0"/>
            <a:r>
              <a:rPr lang="en-US"/>
              <a:t>Topic #4</a:t>
            </a:r>
          </a:p>
          <a:p>
            <a:pPr lvl="0"/>
            <a:r>
              <a:rPr lang="en-US"/>
              <a:t>Topic #5</a:t>
            </a:r>
          </a:p>
          <a:p>
            <a:pPr lvl="0"/>
            <a:r>
              <a:rPr lang="en-US"/>
              <a:t>Topic #6</a:t>
            </a:r>
          </a:p>
        </p:txBody>
      </p:sp>
      <p:sp>
        <p:nvSpPr>
          <p:cNvPr id="10" name="Title 4">
            <a:extLst>
              <a:ext uri="{FF2B5EF4-FFF2-40B4-BE49-F238E27FC236}">
                <a16:creationId xmlns:a16="http://schemas.microsoft.com/office/drawing/2014/main" id="{6A17AF9F-8DCC-1C44-513E-116A9956EC60}"/>
              </a:ext>
            </a:extLst>
          </p:cNvPr>
          <p:cNvSpPr>
            <a:spLocks noGrp="1"/>
          </p:cNvSpPr>
          <p:nvPr>
            <p:ph type="title" hasCustomPrompt="1"/>
          </p:nvPr>
        </p:nvSpPr>
        <p:spPr>
          <a:xfrm>
            <a:off x="609600" y="1602552"/>
            <a:ext cx="5486399" cy="2167821"/>
          </a:xfrm>
        </p:spPr>
        <p:txBody>
          <a:bodyPr anchor="b">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Agenda – Flex 1</a:t>
            </a:r>
          </a:p>
        </p:txBody>
      </p:sp>
    </p:spTree>
    <p:extLst>
      <p:ext uri="{BB962C8B-B14F-4D97-AF65-F5344CB8AC3E}">
        <p14:creationId xmlns:p14="http://schemas.microsoft.com/office/powerpoint/2010/main" val="3117287997"/>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 Flex 2">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B5C33DE-B356-7AC8-5255-456AC45D3C74}"/>
              </a:ext>
              <a:ext uri="{C183D7F6-B498-43B3-948B-1728B52AA6E4}">
                <adec:decorative xmlns:adec="http://schemas.microsoft.com/office/drawing/2017/decorative" val="1"/>
              </a:ext>
            </a:extLst>
          </p:cNvPr>
          <p:cNvSpPr/>
          <p:nvPr userDrawn="1"/>
        </p:nvSpPr>
        <p:spPr>
          <a:xfrm>
            <a:off x="0" y="0"/>
            <a:ext cx="6096000" cy="6172200"/>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2">
            <a:extLst>
              <a:ext uri="{FF2B5EF4-FFF2-40B4-BE49-F238E27FC236}">
                <a16:creationId xmlns:a16="http://schemas.microsoft.com/office/drawing/2014/main" id="{3657A4BE-E48D-00D3-E9E7-165C1E11D945}"/>
              </a:ext>
            </a:extLst>
          </p:cNvPr>
          <p:cNvSpPr>
            <a:spLocks noGrp="1"/>
          </p:cNvSpPr>
          <p:nvPr>
            <p:ph type="body" sz="quarter" idx="16" hasCustomPrompt="1"/>
          </p:nvPr>
        </p:nvSpPr>
        <p:spPr>
          <a:xfrm>
            <a:off x="6705600" y="2540963"/>
            <a:ext cx="4876799" cy="3631229"/>
          </a:xfrm>
        </p:spPr>
        <p:txBody>
          <a:bodyPr anchor="t">
            <a:noAutofit/>
          </a:bodyPr>
          <a:lstStyle>
            <a:lvl1pPr marL="285750" indent="-285750">
              <a:lnSpc>
                <a:spcPct val="120000"/>
              </a:lnSpc>
              <a:spcBef>
                <a:spcPts val="1600"/>
              </a:spcBef>
              <a:spcAft>
                <a:spcPts val="0"/>
              </a:spcAft>
              <a:buFont typeface="Arial" panose="020B0604020202020204" pitchFamily="34" charset="0"/>
              <a:buChar char="•"/>
              <a:tabLst/>
              <a:defRPr sz="1600" b="0" i="0" spc="0" baseline="0">
                <a:latin typeface="Gibson Medium" panose="02000000000000000000" pitchFamily="2" charset="77"/>
              </a:defRPr>
            </a:lvl1pPr>
          </a:lstStyle>
          <a:p>
            <a:pPr lvl="0"/>
            <a:r>
              <a:rPr lang="en-US"/>
              <a:t>Topic #1</a:t>
            </a:r>
          </a:p>
          <a:p>
            <a:pPr lvl="0"/>
            <a:r>
              <a:rPr lang="en-US"/>
              <a:t>Topic #2</a:t>
            </a:r>
          </a:p>
          <a:p>
            <a:pPr lvl="0"/>
            <a:r>
              <a:rPr lang="en-US"/>
              <a:t>Topic #3</a:t>
            </a:r>
          </a:p>
          <a:p>
            <a:pPr lvl="0"/>
            <a:r>
              <a:rPr lang="en-US"/>
              <a:t>Topic #4</a:t>
            </a:r>
          </a:p>
          <a:p>
            <a:pPr lvl="0"/>
            <a:r>
              <a:rPr lang="en-US"/>
              <a:t>Topic #5</a:t>
            </a:r>
          </a:p>
          <a:p>
            <a:pPr lvl="0"/>
            <a:r>
              <a:rPr lang="en-US"/>
              <a:t>Topic #6</a:t>
            </a:r>
          </a:p>
        </p:txBody>
      </p:sp>
      <p:cxnSp>
        <p:nvCxnSpPr>
          <p:cNvPr id="2" name="Straight Arrow Connector 1">
            <a:extLst>
              <a:ext uri="{FF2B5EF4-FFF2-40B4-BE49-F238E27FC236}">
                <a16:creationId xmlns:a16="http://schemas.microsoft.com/office/drawing/2014/main" id="{A5FFF5DE-6DCB-4336-59F3-2E8DD5B707C6}"/>
              </a:ext>
              <a:ext uri="{C183D7F6-B498-43B3-948B-1728B52AA6E4}">
                <adec:decorative xmlns:adec="http://schemas.microsoft.com/office/drawing/2017/decorative" val="1"/>
              </a:ext>
            </a:extLst>
          </p:cNvPr>
          <p:cNvCxnSpPr>
            <a:cxnSpLocks/>
          </p:cNvCxnSpPr>
          <p:nvPr userDrawn="1"/>
        </p:nvCxnSpPr>
        <p:spPr>
          <a:xfrm>
            <a:off x="3352801" y="2678237"/>
            <a:ext cx="3019719"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8" name="Text Placeholder 26">
            <a:extLst>
              <a:ext uri="{FF2B5EF4-FFF2-40B4-BE49-F238E27FC236}">
                <a16:creationId xmlns:a16="http://schemas.microsoft.com/office/drawing/2014/main" id="{806FDF31-06B3-3AA7-182B-06DD860ECDF5}"/>
              </a:ext>
            </a:extLst>
          </p:cNvPr>
          <p:cNvSpPr>
            <a:spLocks noGrp="1"/>
          </p:cNvSpPr>
          <p:nvPr>
            <p:ph type="body" sz="quarter" idx="70" hasCustomPrompt="1"/>
          </p:nvPr>
        </p:nvSpPr>
        <p:spPr>
          <a:xfrm>
            <a:off x="609600" y="3217853"/>
            <a:ext cx="5168647" cy="2449297"/>
          </a:xfrm>
        </p:spPr>
        <p:txBody>
          <a:bodyPr/>
          <a:lstStyle>
            <a:lvl1pPr marL="0" indent="0" algn="l">
              <a:lnSpc>
                <a:spcPct val="120000"/>
              </a:lnSpc>
              <a:spcAft>
                <a:spcPts val="0"/>
              </a:spcAft>
              <a:buNone/>
              <a:defRPr sz="1600" spc="0" baseline="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content block here to help open and frame conversations. Lorem ipsum dolor sit </a:t>
            </a:r>
            <a:r>
              <a:rPr lang="en-US" err="1"/>
              <a:t>amet</a:t>
            </a:r>
            <a:r>
              <a:rPr lang="en-US"/>
              <a:t>, </a:t>
            </a:r>
            <a:r>
              <a:rPr lang="en-US" err="1"/>
              <a:t>consecteur</a:t>
            </a:r>
            <a:r>
              <a:rPr lang="en-US"/>
              <a:t>.</a:t>
            </a:r>
          </a:p>
        </p:txBody>
      </p:sp>
      <p:sp>
        <p:nvSpPr>
          <p:cNvPr id="18" name="Text Placeholder 1">
            <a:extLst>
              <a:ext uri="{FF2B5EF4-FFF2-40B4-BE49-F238E27FC236}">
                <a16:creationId xmlns:a16="http://schemas.microsoft.com/office/drawing/2014/main" id="{74952AC9-B32F-0332-2EFB-AEEE39A8E149}"/>
              </a:ext>
            </a:extLst>
          </p:cNvPr>
          <p:cNvSpPr>
            <a:spLocks noGrp="1"/>
          </p:cNvSpPr>
          <p:nvPr>
            <p:ph type="body" sz="quarter" idx="15" hasCustomPrompt="1"/>
          </p:nvPr>
        </p:nvSpPr>
        <p:spPr>
          <a:xfrm>
            <a:off x="609600" y="2540963"/>
            <a:ext cx="2743201" cy="308671"/>
          </a:xfrm>
        </p:spPr>
        <p:txBody>
          <a:bodyPr anchor="ctr" anchorCtr="0">
            <a:noAutofit/>
          </a:bodyPr>
          <a:lstStyle>
            <a:lvl1pPr marL="0" indent="0" algn="l">
              <a:lnSpc>
                <a:spcPct val="100000"/>
              </a:lnSpc>
              <a:spcAft>
                <a:spcPts val="0"/>
              </a:spcAft>
              <a:buNone/>
              <a:defRPr sz="1000" b="1" i="0" cap="all" spc="150" baseline="0">
                <a:solidFill>
                  <a:schemeClr val="tx2"/>
                </a:solidFill>
                <a:latin typeface="Gibson SemiBold" pitchFamily="2" charset="77"/>
              </a:defRPr>
            </a:lvl1pPr>
          </a:lstStyle>
          <a:p>
            <a:pPr lvl="0"/>
            <a:r>
              <a:rPr lang="en-US"/>
              <a:t>OPTIONAL SUBHEADER</a:t>
            </a:r>
          </a:p>
        </p:txBody>
      </p:sp>
      <p:sp>
        <p:nvSpPr>
          <p:cNvPr id="19" name="Title 4">
            <a:extLst>
              <a:ext uri="{FF2B5EF4-FFF2-40B4-BE49-F238E27FC236}">
                <a16:creationId xmlns:a16="http://schemas.microsoft.com/office/drawing/2014/main" id="{54B4DB82-5723-41E1-0738-A55B6809C350}"/>
              </a:ext>
            </a:extLst>
          </p:cNvPr>
          <p:cNvSpPr>
            <a:spLocks noGrp="1"/>
          </p:cNvSpPr>
          <p:nvPr>
            <p:ph type="title" hasCustomPrompt="1"/>
          </p:nvPr>
        </p:nvSpPr>
        <p:spPr>
          <a:xfrm>
            <a:off x="609600" y="706353"/>
            <a:ext cx="5168646" cy="1542389"/>
          </a:xfrm>
        </p:spPr>
        <p:txBody>
          <a:bodyPr anchor="b">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Agenda – Flex 2</a:t>
            </a:r>
          </a:p>
        </p:txBody>
      </p:sp>
    </p:spTree>
    <p:extLst>
      <p:ext uri="{BB962C8B-B14F-4D97-AF65-F5344CB8AC3E}">
        <p14:creationId xmlns:p14="http://schemas.microsoft.com/office/powerpoint/2010/main" val="2123627538"/>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 3 Up">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6860866-0200-CE17-1A70-DDCA6FF35697}"/>
              </a:ext>
              <a:ext uri="{C183D7F6-B498-43B3-948B-1728B52AA6E4}">
                <adec:decorative xmlns:adec="http://schemas.microsoft.com/office/drawing/2017/decorative" val="1"/>
              </a:ext>
            </a:extLst>
          </p:cNvPr>
          <p:cNvSpPr/>
          <p:nvPr userDrawn="1"/>
        </p:nvSpPr>
        <p:spPr>
          <a:xfrm>
            <a:off x="304801" y="2018370"/>
            <a:ext cx="7601414" cy="4839629"/>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2" name="Copyright">
            <a:extLst>
              <a:ext uri="{FF2B5EF4-FFF2-40B4-BE49-F238E27FC236}">
                <a16:creationId xmlns:a16="http://schemas.microsoft.com/office/drawing/2014/main" id="{0D9C5B0C-0F46-C018-77A5-A8C72B364430}"/>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sp>
        <p:nvSpPr>
          <p:cNvPr id="4" name="Picture Placeholder 3">
            <a:extLst>
              <a:ext uri="{FF2B5EF4-FFF2-40B4-BE49-F238E27FC236}">
                <a16:creationId xmlns:a16="http://schemas.microsoft.com/office/drawing/2014/main" id="{7CAA4495-68B0-AA92-AAC6-4E4EA9E7CFD5}"/>
              </a:ext>
              <a:ext uri="{C183D7F6-B498-43B3-948B-1728B52AA6E4}">
                <adec:decorative xmlns:adec="http://schemas.microsoft.com/office/drawing/2017/decorative" val="1"/>
              </a:ext>
            </a:extLst>
          </p:cNvPr>
          <p:cNvSpPr>
            <a:spLocks noGrp="1"/>
          </p:cNvSpPr>
          <p:nvPr>
            <p:ph type="pic" sz="quarter" idx="19" hasCustomPrompt="1"/>
          </p:nvPr>
        </p:nvSpPr>
        <p:spPr>
          <a:xfrm>
            <a:off x="6096000" y="304800"/>
            <a:ext cx="5791200" cy="5867399"/>
          </a:xfrm>
          <a:prstGeom prst="rect">
            <a:avLst/>
          </a:prstGeom>
          <a:pattFill prst="pct10">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9" name="Text Placeholder 2">
            <a:extLst>
              <a:ext uri="{FF2B5EF4-FFF2-40B4-BE49-F238E27FC236}">
                <a16:creationId xmlns:a16="http://schemas.microsoft.com/office/drawing/2014/main" id="{2C363286-F6AE-AF20-6998-D7880D3161DF}"/>
              </a:ext>
            </a:extLst>
          </p:cNvPr>
          <p:cNvSpPr>
            <a:spLocks noGrp="1"/>
          </p:cNvSpPr>
          <p:nvPr>
            <p:ph type="body" sz="quarter" idx="21" hasCustomPrompt="1"/>
          </p:nvPr>
        </p:nvSpPr>
        <p:spPr>
          <a:xfrm>
            <a:off x="1838787" y="5661488"/>
            <a:ext cx="3654979"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6" name="Text Placeholder 2">
            <a:extLst>
              <a:ext uri="{FF2B5EF4-FFF2-40B4-BE49-F238E27FC236}">
                <a16:creationId xmlns:a16="http://schemas.microsoft.com/office/drawing/2014/main" id="{B6E205D3-52D2-61A3-BA0E-42AE3D32A334}"/>
              </a:ext>
            </a:extLst>
          </p:cNvPr>
          <p:cNvSpPr>
            <a:spLocks noGrp="1"/>
          </p:cNvSpPr>
          <p:nvPr>
            <p:ph type="body" sz="quarter" idx="18" hasCustomPrompt="1"/>
          </p:nvPr>
        </p:nvSpPr>
        <p:spPr>
          <a:xfrm>
            <a:off x="1838787" y="5314088"/>
            <a:ext cx="36549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4" name="Title ">
            <a:extLst>
              <a:ext uri="{FF2B5EF4-FFF2-40B4-BE49-F238E27FC236}">
                <a16:creationId xmlns:a16="http://schemas.microsoft.com/office/drawing/2014/main" id="{B5BE6D1D-F4DD-23DA-F067-1FDE1CB23664}"/>
              </a:ext>
            </a:extLst>
          </p:cNvPr>
          <p:cNvSpPr txBox="1">
            <a:spLocks/>
          </p:cNvSpPr>
          <p:nvPr userDrawn="1"/>
        </p:nvSpPr>
        <p:spPr>
          <a:xfrm>
            <a:off x="609600" y="5314088"/>
            <a:ext cx="1096537"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03</a:t>
            </a:r>
          </a:p>
        </p:txBody>
      </p:sp>
      <p:sp>
        <p:nvSpPr>
          <p:cNvPr id="2" name="Text Placeholder 2">
            <a:extLst>
              <a:ext uri="{FF2B5EF4-FFF2-40B4-BE49-F238E27FC236}">
                <a16:creationId xmlns:a16="http://schemas.microsoft.com/office/drawing/2014/main" id="{CE069F96-AFD6-1066-D3C6-DE95AD436A8D}"/>
              </a:ext>
            </a:extLst>
          </p:cNvPr>
          <p:cNvSpPr>
            <a:spLocks noGrp="1"/>
          </p:cNvSpPr>
          <p:nvPr>
            <p:ph type="body" sz="quarter" idx="20" hasCustomPrompt="1"/>
          </p:nvPr>
        </p:nvSpPr>
        <p:spPr>
          <a:xfrm>
            <a:off x="1838787" y="4304554"/>
            <a:ext cx="36549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19" name="Text Placeholder 2">
            <a:extLst>
              <a:ext uri="{FF2B5EF4-FFF2-40B4-BE49-F238E27FC236}">
                <a16:creationId xmlns:a16="http://schemas.microsoft.com/office/drawing/2014/main" id="{79B0ECB7-FF0C-91D7-E8B1-30115D69222F}"/>
              </a:ext>
            </a:extLst>
          </p:cNvPr>
          <p:cNvSpPr>
            <a:spLocks noGrp="1"/>
          </p:cNvSpPr>
          <p:nvPr>
            <p:ph type="body" sz="quarter" idx="16" hasCustomPrompt="1"/>
          </p:nvPr>
        </p:nvSpPr>
        <p:spPr>
          <a:xfrm>
            <a:off x="1838787" y="3924998"/>
            <a:ext cx="36549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7" name="Title ">
            <a:extLst>
              <a:ext uri="{FF2B5EF4-FFF2-40B4-BE49-F238E27FC236}">
                <a16:creationId xmlns:a16="http://schemas.microsoft.com/office/drawing/2014/main" id="{8B37A0F3-7429-513B-016A-F76430D4A0B4}"/>
              </a:ext>
            </a:extLst>
          </p:cNvPr>
          <p:cNvSpPr txBox="1">
            <a:spLocks/>
          </p:cNvSpPr>
          <p:nvPr userDrawn="1"/>
        </p:nvSpPr>
        <p:spPr>
          <a:xfrm>
            <a:off x="609600" y="3924998"/>
            <a:ext cx="1096537"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02</a:t>
            </a:r>
          </a:p>
        </p:txBody>
      </p:sp>
      <p:sp>
        <p:nvSpPr>
          <p:cNvPr id="13" name="Text Placeholder 2">
            <a:extLst>
              <a:ext uri="{FF2B5EF4-FFF2-40B4-BE49-F238E27FC236}">
                <a16:creationId xmlns:a16="http://schemas.microsoft.com/office/drawing/2014/main" id="{60C79A4A-7C08-E7AE-3618-983D3C4E3699}"/>
              </a:ext>
            </a:extLst>
          </p:cNvPr>
          <p:cNvSpPr>
            <a:spLocks noGrp="1"/>
          </p:cNvSpPr>
          <p:nvPr>
            <p:ph type="body" sz="quarter" idx="13" hasCustomPrompt="1"/>
          </p:nvPr>
        </p:nvSpPr>
        <p:spPr>
          <a:xfrm>
            <a:off x="1838787" y="2901384"/>
            <a:ext cx="3654979"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14" name="Text Placeholder 2">
            <a:extLst>
              <a:ext uri="{FF2B5EF4-FFF2-40B4-BE49-F238E27FC236}">
                <a16:creationId xmlns:a16="http://schemas.microsoft.com/office/drawing/2014/main" id="{07F2A37E-ECAF-444A-E005-B7E2A7F97F5C}"/>
              </a:ext>
            </a:extLst>
          </p:cNvPr>
          <p:cNvSpPr>
            <a:spLocks noGrp="1"/>
          </p:cNvSpPr>
          <p:nvPr>
            <p:ph type="body" sz="quarter" idx="14" hasCustomPrompt="1"/>
          </p:nvPr>
        </p:nvSpPr>
        <p:spPr>
          <a:xfrm>
            <a:off x="1838787" y="2535908"/>
            <a:ext cx="36549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3" name="Title ">
            <a:extLst>
              <a:ext uri="{FF2B5EF4-FFF2-40B4-BE49-F238E27FC236}">
                <a16:creationId xmlns:a16="http://schemas.microsoft.com/office/drawing/2014/main" id="{2BAB5A05-6B98-B76E-6B76-4A7F2E0E35C9}"/>
              </a:ext>
            </a:extLst>
          </p:cNvPr>
          <p:cNvSpPr txBox="1">
            <a:spLocks/>
          </p:cNvSpPr>
          <p:nvPr userDrawn="1"/>
        </p:nvSpPr>
        <p:spPr>
          <a:xfrm>
            <a:off x="609600" y="2535908"/>
            <a:ext cx="1096537"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01</a:t>
            </a:r>
          </a:p>
        </p:txBody>
      </p:sp>
      <p:sp>
        <p:nvSpPr>
          <p:cNvPr id="6" name="Title 4">
            <a:extLst>
              <a:ext uri="{FF2B5EF4-FFF2-40B4-BE49-F238E27FC236}">
                <a16:creationId xmlns:a16="http://schemas.microsoft.com/office/drawing/2014/main" id="{F1E77647-6C01-3E36-F7F7-0CA25CD2C1D0}"/>
              </a:ext>
            </a:extLst>
          </p:cNvPr>
          <p:cNvSpPr>
            <a:spLocks noGrp="1"/>
          </p:cNvSpPr>
          <p:nvPr>
            <p:ph type="title" hasCustomPrompt="1"/>
          </p:nvPr>
        </p:nvSpPr>
        <p:spPr>
          <a:xfrm>
            <a:off x="609600" y="706353"/>
            <a:ext cx="4985766" cy="811032"/>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3 Up</a:t>
            </a:r>
          </a:p>
        </p:txBody>
      </p:sp>
    </p:spTree>
    <p:extLst>
      <p:ext uri="{BB962C8B-B14F-4D97-AF65-F5344CB8AC3E}">
        <p14:creationId xmlns:p14="http://schemas.microsoft.com/office/powerpoint/2010/main" val="1382921801"/>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 4 Up">
    <p:bg>
      <p:bgPr>
        <a:solidFill>
          <a:schemeClr val="bg1"/>
        </a:solidFill>
        <a:effectLst/>
      </p:bgPr>
    </p:bg>
    <p:spTree>
      <p:nvGrpSpPr>
        <p:cNvPr id="1" name=""/>
        <p:cNvGrpSpPr/>
        <p:nvPr/>
      </p:nvGrpSpPr>
      <p:grpSpPr>
        <a:xfrm>
          <a:off x="0" y="0"/>
          <a:ext cx="0" cy="0"/>
          <a:chOff x="0" y="0"/>
          <a:chExt cx="0" cy="0"/>
        </a:xfrm>
      </p:grpSpPr>
      <p:sp>
        <p:nvSpPr>
          <p:cNvPr id="30" name="Text Placeholder 2">
            <a:extLst>
              <a:ext uri="{FF2B5EF4-FFF2-40B4-BE49-F238E27FC236}">
                <a16:creationId xmlns:a16="http://schemas.microsoft.com/office/drawing/2014/main" id="{2E21E2E8-CDDF-C2E0-BED6-987EBFCE7423}"/>
              </a:ext>
            </a:extLst>
          </p:cNvPr>
          <p:cNvSpPr>
            <a:spLocks noGrp="1"/>
          </p:cNvSpPr>
          <p:nvPr>
            <p:ph type="body" sz="quarter" idx="21" hasCustomPrompt="1"/>
          </p:nvPr>
        </p:nvSpPr>
        <p:spPr>
          <a:xfrm>
            <a:off x="7571823" y="4297477"/>
            <a:ext cx="4010577" cy="4811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31" name="Text Placeholder 2">
            <a:extLst>
              <a:ext uri="{FF2B5EF4-FFF2-40B4-BE49-F238E27FC236}">
                <a16:creationId xmlns:a16="http://schemas.microsoft.com/office/drawing/2014/main" id="{F1E7E6CB-F535-FEB2-0AFC-A85F216D7591}"/>
              </a:ext>
            </a:extLst>
          </p:cNvPr>
          <p:cNvSpPr>
            <a:spLocks noGrp="1"/>
          </p:cNvSpPr>
          <p:nvPr>
            <p:ph type="body" sz="quarter" idx="22" hasCustomPrompt="1"/>
          </p:nvPr>
        </p:nvSpPr>
        <p:spPr>
          <a:xfrm>
            <a:off x="7571823" y="3922945"/>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9" name="Title ">
            <a:extLst>
              <a:ext uri="{FF2B5EF4-FFF2-40B4-BE49-F238E27FC236}">
                <a16:creationId xmlns:a16="http://schemas.microsoft.com/office/drawing/2014/main" id="{9E9FF6D3-5AC6-510B-2016-E4BA88C12E1C}"/>
              </a:ext>
            </a:extLst>
          </p:cNvPr>
          <p:cNvSpPr txBox="1">
            <a:spLocks/>
          </p:cNvSpPr>
          <p:nvPr userDrawn="1"/>
        </p:nvSpPr>
        <p:spPr>
          <a:xfrm>
            <a:off x="6342636" y="392294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04</a:t>
            </a:r>
          </a:p>
        </p:txBody>
      </p:sp>
      <p:sp>
        <p:nvSpPr>
          <p:cNvPr id="25" name="Text Placeholder 2">
            <a:extLst>
              <a:ext uri="{FF2B5EF4-FFF2-40B4-BE49-F238E27FC236}">
                <a16:creationId xmlns:a16="http://schemas.microsoft.com/office/drawing/2014/main" id="{B307E72F-47D8-4D47-6F19-1256F0253293}"/>
              </a:ext>
            </a:extLst>
          </p:cNvPr>
          <p:cNvSpPr>
            <a:spLocks noGrp="1"/>
          </p:cNvSpPr>
          <p:nvPr>
            <p:ph type="body" sz="quarter" idx="25" hasCustomPrompt="1"/>
          </p:nvPr>
        </p:nvSpPr>
        <p:spPr>
          <a:xfrm>
            <a:off x="1838787" y="4297477"/>
            <a:ext cx="4010577" cy="4811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6" name="Text Placeholder 2">
            <a:extLst>
              <a:ext uri="{FF2B5EF4-FFF2-40B4-BE49-F238E27FC236}">
                <a16:creationId xmlns:a16="http://schemas.microsoft.com/office/drawing/2014/main" id="{9E9A62D3-5B67-A1BB-0942-8A69785848CD}"/>
              </a:ext>
            </a:extLst>
          </p:cNvPr>
          <p:cNvSpPr>
            <a:spLocks noGrp="1"/>
          </p:cNvSpPr>
          <p:nvPr>
            <p:ph type="body" sz="quarter" idx="26" hasCustomPrompt="1"/>
          </p:nvPr>
        </p:nvSpPr>
        <p:spPr>
          <a:xfrm>
            <a:off x="1838787" y="3922945"/>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7" name="Title ">
            <a:extLst>
              <a:ext uri="{FF2B5EF4-FFF2-40B4-BE49-F238E27FC236}">
                <a16:creationId xmlns:a16="http://schemas.microsoft.com/office/drawing/2014/main" id="{8B37A0F3-7429-513B-016A-F76430D4A0B4}"/>
              </a:ext>
            </a:extLst>
          </p:cNvPr>
          <p:cNvSpPr txBox="1">
            <a:spLocks/>
          </p:cNvSpPr>
          <p:nvPr userDrawn="1"/>
        </p:nvSpPr>
        <p:spPr>
          <a:xfrm>
            <a:off x="609600" y="392294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03</a:t>
            </a:r>
          </a:p>
        </p:txBody>
      </p:sp>
      <p:sp>
        <p:nvSpPr>
          <p:cNvPr id="27" name="Text Placeholder 2">
            <a:extLst>
              <a:ext uri="{FF2B5EF4-FFF2-40B4-BE49-F238E27FC236}">
                <a16:creationId xmlns:a16="http://schemas.microsoft.com/office/drawing/2014/main" id="{EBAA4578-7BFE-3026-204D-5D0507619BD3}"/>
              </a:ext>
            </a:extLst>
          </p:cNvPr>
          <p:cNvSpPr>
            <a:spLocks noGrp="1"/>
          </p:cNvSpPr>
          <p:nvPr>
            <p:ph type="body" sz="quarter" idx="19" hasCustomPrompt="1"/>
          </p:nvPr>
        </p:nvSpPr>
        <p:spPr>
          <a:xfrm>
            <a:off x="7571823" y="2901384"/>
            <a:ext cx="4010577"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8" name="Text Placeholder 2">
            <a:extLst>
              <a:ext uri="{FF2B5EF4-FFF2-40B4-BE49-F238E27FC236}">
                <a16:creationId xmlns:a16="http://schemas.microsoft.com/office/drawing/2014/main" id="{6D1E5BA7-061C-459A-40CD-6541C7A9B4CD}"/>
              </a:ext>
            </a:extLst>
          </p:cNvPr>
          <p:cNvSpPr>
            <a:spLocks noGrp="1"/>
          </p:cNvSpPr>
          <p:nvPr>
            <p:ph type="body" sz="quarter" idx="20" hasCustomPrompt="1"/>
          </p:nvPr>
        </p:nvSpPr>
        <p:spPr>
          <a:xfrm>
            <a:off x="7571823" y="2535908"/>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32" name="Title ">
            <a:extLst>
              <a:ext uri="{FF2B5EF4-FFF2-40B4-BE49-F238E27FC236}">
                <a16:creationId xmlns:a16="http://schemas.microsoft.com/office/drawing/2014/main" id="{0E00EAA6-2025-10C3-A110-F6779C5C28D7}"/>
              </a:ext>
            </a:extLst>
          </p:cNvPr>
          <p:cNvSpPr txBox="1">
            <a:spLocks/>
          </p:cNvSpPr>
          <p:nvPr userDrawn="1"/>
        </p:nvSpPr>
        <p:spPr>
          <a:xfrm>
            <a:off x="6342636" y="253590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02</a:t>
            </a:r>
          </a:p>
        </p:txBody>
      </p:sp>
      <p:sp>
        <p:nvSpPr>
          <p:cNvPr id="24" name="Text Placeholder 2">
            <a:extLst>
              <a:ext uri="{FF2B5EF4-FFF2-40B4-BE49-F238E27FC236}">
                <a16:creationId xmlns:a16="http://schemas.microsoft.com/office/drawing/2014/main" id="{8FD84AF3-E27E-A307-B476-B59779B71566}"/>
              </a:ext>
            </a:extLst>
          </p:cNvPr>
          <p:cNvSpPr>
            <a:spLocks noGrp="1"/>
          </p:cNvSpPr>
          <p:nvPr>
            <p:ph type="body" sz="quarter" idx="24" hasCustomPrompt="1"/>
          </p:nvPr>
        </p:nvSpPr>
        <p:spPr>
          <a:xfrm>
            <a:off x="1838787" y="2901384"/>
            <a:ext cx="4010577"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0" name="Text Placeholder 2">
            <a:extLst>
              <a:ext uri="{FF2B5EF4-FFF2-40B4-BE49-F238E27FC236}">
                <a16:creationId xmlns:a16="http://schemas.microsoft.com/office/drawing/2014/main" id="{A1F3A5BC-E29E-1D83-A090-F9174B6991CA}"/>
              </a:ext>
            </a:extLst>
          </p:cNvPr>
          <p:cNvSpPr>
            <a:spLocks noGrp="1"/>
          </p:cNvSpPr>
          <p:nvPr>
            <p:ph type="body" sz="quarter" idx="23" hasCustomPrompt="1"/>
          </p:nvPr>
        </p:nvSpPr>
        <p:spPr>
          <a:xfrm>
            <a:off x="1838787" y="2535908"/>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3" name="Title ">
            <a:extLst>
              <a:ext uri="{FF2B5EF4-FFF2-40B4-BE49-F238E27FC236}">
                <a16:creationId xmlns:a16="http://schemas.microsoft.com/office/drawing/2014/main" id="{2BAB5A05-6B98-B76E-6B76-4A7F2E0E35C9}"/>
              </a:ext>
            </a:extLst>
          </p:cNvPr>
          <p:cNvSpPr txBox="1">
            <a:spLocks/>
          </p:cNvSpPr>
          <p:nvPr userDrawn="1"/>
        </p:nvSpPr>
        <p:spPr>
          <a:xfrm>
            <a:off x="609600" y="253590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01</a:t>
            </a:r>
          </a:p>
        </p:txBody>
      </p:sp>
      <p:sp>
        <p:nvSpPr>
          <p:cNvPr id="2" name="Title 4">
            <a:extLst>
              <a:ext uri="{FF2B5EF4-FFF2-40B4-BE49-F238E27FC236}">
                <a16:creationId xmlns:a16="http://schemas.microsoft.com/office/drawing/2014/main" id="{32125E49-0C5E-6A02-6274-04165CF1CD20}"/>
              </a:ext>
            </a:extLst>
          </p:cNvPr>
          <p:cNvSpPr>
            <a:spLocks noGrp="1"/>
          </p:cNvSpPr>
          <p:nvPr>
            <p:ph type="title" hasCustomPrompt="1"/>
          </p:nvPr>
        </p:nvSpPr>
        <p:spPr>
          <a:xfrm>
            <a:off x="609600" y="685800"/>
            <a:ext cx="10972800" cy="834369"/>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4 Up</a:t>
            </a:r>
          </a:p>
        </p:txBody>
      </p:sp>
    </p:spTree>
    <p:extLst>
      <p:ext uri="{BB962C8B-B14F-4D97-AF65-F5344CB8AC3E}">
        <p14:creationId xmlns:p14="http://schemas.microsoft.com/office/powerpoint/2010/main" val="1742013454"/>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 4 Up with Icons">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B5C33DE-B356-7AC8-5255-456AC45D3C74}"/>
              </a:ext>
              <a:ext uri="{C183D7F6-B498-43B3-948B-1728B52AA6E4}">
                <adec:decorative xmlns:adec="http://schemas.microsoft.com/office/drawing/2017/decorative" val="1"/>
              </a:ext>
            </a:extLst>
          </p:cNvPr>
          <p:cNvSpPr/>
          <p:nvPr userDrawn="1"/>
        </p:nvSpPr>
        <p:spPr>
          <a:xfrm>
            <a:off x="-1" y="0"/>
            <a:ext cx="5609095" cy="6858000"/>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4" name="Copyright">
            <a:extLst>
              <a:ext uri="{FF2B5EF4-FFF2-40B4-BE49-F238E27FC236}">
                <a16:creationId xmlns:a16="http://schemas.microsoft.com/office/drawing/2014/main" id="{1BAB63D7-AF5D-1FAD-8ABA-676B026DAC1A}"/>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sp>
        <p:nvSpPr>
          <p:cNvPr id="31" name="Text Placeholder 26">
            <a:extLst>
              <a:ext uri="{FF2B5EF4-FFF2-40B4-BE49-F238E27FC236}">
                <a16:creationId xmlns:a16="http://schemas.microsoft.com/office/drawing/2014/main" id="{14FC3DEE-7488-4F14-6CC2-C445F3A48A1C}"/>
              </a:ext>
            </a:extLst>
          </p:cNvPr>
          <p:cNvSpPr>
            <a:spLocks noGrp="1"/>
          </p:cNvSpPr>
          <p:nvPr>
            <p:ph type="body" sz="quarter" idx="76" hasCustomPrompt="1"/>
          </p:nvPr>
        </p:nvSpPr>
        <p:spPr>
          <a:xfrm>
            <a:off x="9076791" y="5156466"/>
            <a:ext cx="2285999" cy="1015734"/>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30" name="Text Placeholder 1">
            <a:extLst>
              <a:ext uri="{FF2B5EF4-FFF2-40B4-BE49-F238E27FC236}">
                <a16:creationId xmlns:a16="http://schemas.microsoft.com/office/drawing/2014/main" id="{D6D0C255-1606-F9B1-E220-FD2DEAC149BE}"/>
              </a:ext>
            </a:extLst>
          </p:cNvPr>
          <p:cNvSpPr>
            <a:spLocks noGrp="1"/>
          </p:cNvSpPr>
          <p:nvPr>
            <p:ph type="body" sz="quarter" idx="75" hasCustomPrompt="1"/>
          </p:nvPr>
        </p:nvSpPr>
        <p:spPr>
          <a:xfrm>
            <a:off x="9076790" y="48301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04</a:t>
            </a:r>
          </a:p>
        </p:txBody>
      </p:sp>
      <p:sp>
        <p:nvSpPr>
          <p:cNvPr id="25" name="Rectangle 24">
            <a:extLst>
              <a:ext uri="{FF2B5EF4-FFF2-40B4-BE49-F238E27FC236}">
                <a16:creationId xmlns:a16="http://schemas.microsoft.com/office/drawing/2014/main" id="{52E63689-4292-0F02-6C6D-E3374F284933}"/>
              </a:ext>
              <a:ext uri="{C183D7F6-B498-43B3-948B-1728B52AA6E4}">
                <adec:decorative xmlns:adec="http://schemas.microsoft.com/office/drawing/2017/decorative" val="1"/>
              </a:ext>
            </a:extLst>
          </p:cNvPr>
          <p:cNvSpPr>
            <a:spLocks noChangeAspect="1"/>
          </p:cNvSpPr>
          <p:nvPr userDrawn="1"/>
        </p:nvSpPr>
        <p:spPr>
          <a:xfrm>
            <a:off x="9854030" y="38175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7" name="Picture Placeholder 3">
            <a:extLst>
              <a:ext uri="{FF2B5EF4-FFF2-40B4-BE49-F238E27FC236}">
                <a16:creationId xmlns:a16="http://schemas.microsoft.com/office/drawing/2014/main" id="{92C2AAE4-7F6E-6628-713B-BBB1AD541188}"/>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9991190" y="3954693"/>
            <a:ext cx="457200" cy="457200"/>
          </a:xfrm>
          <a:prstGeom prst="rect">
            <a:avLst/>
          </a:prstGeom>
          <a:noFill/>
        </p:spPr>
        <p:txBody>
          <a:bodyPr wrap="square" anchor="ctr">
            <a:noAutofit/>
          </a:bodyPr>
          <a:lstStyle>
            <a:lvl1pPr marL="0" indent="0" algn="ctr">
              <a:lnSpc>
                <a:spcPct val="120000"/>
              </a:lnSpc>
              <a:buNone/>
              <a:defRPr sz="800" b="0" i="0">
                <a:solidFill>
                  <a:schemeClr val="tx1"/>
                </a:solidFill>
                <a:latin typeface="Gibson SemiBold" panose="02000000000000000000" pitchFamily="2" charset="77"/>
              </a:defRPr>
            </a:lvl1pPr>
          </a:lstStyle>
          <a:p>
            <a:r>
              <a:rPr lang="en-US"/>
              <a:t>ICON HERE</a:t>
            </a:r>
          </a:p>
        </p:txBody>
      </p:sp>
      <p:sp>
        <p:nvSpPr>
          <p:cNvPr id="33" name="Text Placeholder 26">
            <a:extLst>
              <a:ext uri="{FF2B5EF4-FFF2-40B4-BE49-F238E27FC236}">
                <a16:creationId xmlns:a16="http://schemas.microsoft.com/office/drawing/2014/main" id="{31313763-D104-FC8C-F599-446508BC00FA}"/>
              </a:ext>
            </a:extLst>
          </p:cNvPr>
          <p:cNvSpPr>
            <a:spLocks noGrp="1"/>
          </p:cNvSpPr>
          <p:nvPr>
            <p:ph type="body" sz="quarter" idx="78" hasCustomPrompt="1"/>
          </p:nvPr>
        </p:nvSpPr>
        <p:spPr>
          <a:xfrm>
            <a:off x="6360485" y="5162707"/>
            <a:ext cx="2285999" cy="1009493"/>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32" name="Text Placeholder 1">
            <a:extLst>
              <a:ext uri="{FF2B5EF4-FFF2-40B4-BE49-F238E27FC236}">
                <a16:creationId xmlns:a16="http://schemas.microsoft.com/office/drawing/2014/main" id="{B7227FC3-4A30-08BE-8901-E1670EA76ADF}"/>
              </a:ext>
            </a:extLst>
          </p:cNvPr>
          <p:cNvSpPr>
            <a:spLocks noGrp="1"/>
          </p:cNvSpPr>
          <p:nvPr>
            <p:ph type="body" sz="quarter" idx="77" hasCustomPrompt="1"/>
          </p:nvPr>
        </p:nvSpPr>
        <p:spPr>
          <a:xfrm>
            <a:off x="6360484" y="48301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03</a:t>
            </a:r>
          </a:p>
        </p:txBody>
      </p:sp>
      <p:sp>
        <p:nvSpPr>
          <p:cNvPr id="24" name="Rectangle 23">
            <a:extLst>
              <a:ext uri="{FF2B5EF4-FFF2-40B4-BE49-F238E27FC236}">
                <a16:creationId xmlns:a16="http://schemas.microsoft.com/office/drawing/2014/main" id="{C6168B96-A869-95D6-C558-83A68D610EF8}"/>
              </a:ext>
              <a:ext uri="{C183D7F6-B498-43B3-948B-1728B52AA6E4}">
                <adec:decorative xmlns:adec="http://schemas.microsoft.com/office/drawing/2017/decorative" val="1"/>
              </a:ext>
            </a:extLst>
          </p:cNvPr>
          <p:cNvSpPr>
            <a:spLocks noChangeAspect="1"/>
          </p:cNvSpPr>
          <p:nvPr userDrawn="1"/>
        </p:nvSpPr>
        <p:spPr>
          <a:xfrm>
            <a:off x="7137724" y="38175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6" name="Picture Placeholder 3">
            <a:extLst>
              <a:ext uri="{FF2B5EF4-FFF2-40B4-BE49-F238E27FC236}">
                <a16:creationId xmlns:a16="http://schemas.microsoft.com/office/drawing/2014/main" id="{426D9A32-1F52-6BF9-5A00-FE86D796D63A}"/>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7274884" y="3954693"/>
            <a:ext cx="457200" cy="457200"/>
          </a:xfrm>
          <a:prstGeom prst="rect">
            <a:avLst/>
          </a:prstGeom>
          <a:noFill/>
        </p:spPr>
        <p:txBody>
          <a:bodyPr wrap="square" anchor="ctr">
            <a:noAutofit/>
          </a:bodyPr>
          <a:lstStyle>
            <a:lvl1pPr marL="0" indent="0" algn="ctr">
              <a:lnSpc>
                <a:spcPct val="120000"/>
              </a:lnSpc>
              <a:buNone/>
              <a:defRPr sz="800" b="0" i="0">
                <a:solidFill>
                  <a:schemeClr val="tx1"/>
                </a:solidFill>
                <a:latin typeface="Gibson SemiBold" panose="02000000000000000000" pitchFamily="2" charset="77"/>
              </a:defRPr>
            </a:lvl1pPr>
          </a:lstStyle>
          <a:p>
            <a:r>
              <a:rPr lang="en-US"/>
              <a:t>ICON HERE</a:t>
            </a:r>
          </a:p>
        </p:txBody>
      </p:sp>
      <p:sp>
        <p:nvSpPr>
          <p:cNvPr id="29" name="Text Placeholder 26">
            <a:extLst>
              <a:ext uri="{FF2B5EF4-FFF2-40B4-BE49-F238E27FC236}">
                <a16:creationId xmlns:a16="http://schemas.microsoft.com/office/drawing/2014/main" id="{176BC7CA-9F04-D778-9FE0-B06A8AC3DA7F}"/>
              </a:ext>
            </a:extLst>
          </p:cNvPr>
          <p:cNvSpPr>
            <a:spLocks noGrp="1"/>
          </p:cNvSpPr>
          <p:nvPr>
            <p:ph type="body" sz="quarter" idx="74" hasCustomPrompt="1"/>
          </p:nvPr>
        </p:nvSpPr>
        <p:spPr>
          <a:xfrm>
            <a:off x="9076791" y="2429031"/>
            <a:ext cx="2285999" cy="999969"/>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28" name="Text Placeholder 1">
            <a:extLst>
              <a:ext uri="{FF2B5EF4-FFF2-40B4-BE49-F238E27FC236}">
                <a16:creationId xmlns:a16="http://schemas.microsoft.com/office/drawing/2014/main" id="{43244EF6-6884-8D5C-34D5-92365DEB09FF}"/>
              </a:ext>
            </a:extLst>
          </p:cNvPr>
          <p:cNvSpPr>
            <a:spLocks noGrp="1"/>
          </p:cNvSpPr>
          <p:nvPr>
            <p:ph type="body" sz="quarter" idx="73" hasCustomPrompt="1"/>
          </p:nvPr>
        </p:nvSpPr>
        <p:spPr>
          <a:xfrm>
            <a:off x="9076790" y="20869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02</a:t>
            </a:r>
          </a:p>
        </p:txBody>
      </p:sp>
      <p:sp>
        <p:nvSpPr>
          <p:cNvPr id="17" name="Rectangle 16">
            <a:extLst>
              <a:ext uri="{FF2B5EF4-FFF2-40B4-BE49-F238E27FC236}">
                <a16:creationId xmlns:a16="http://schemas.microsoft.com/office/drawing/2014/main" id="{3A2AF8B7-67DB-84BE-719F-E7D57F62F4AD}"/>
              </a:ext>
              <a:ext uri="{C183D7F6-B498-43B3-948B-1728B52AA6E4}">
                <adec:decorative xmlns:adec="http://schemas.microsoft.com/office/drawing/2017/decorative" val="1"/>
              </a:ext>
            </a:extLst>
          </p:cNvPr>
          <p:cNvSpPr>
            <a:spLocks noChangeAspect="1"/>
          </p:cNvSpPr>
          <p:nvPr userDrawn="1"/>
        </p:nvSpPr>
        <p:spPr>
          <a:xfrm>
            <a:off x="9854030" y="10743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5" name="Picture Placeholder 3">
            <a:extLst>
              <a:ext uri="{FF2B5EF4-FFF2-40B4-BE49-F238E27FC236}">
                <a16:creationId xmlns:a16="http://schemas.microsoft.com/office/drawing/2014/main" id="{5D4ECAB4-3358-0FD3-754F-EB517D230F06}"/>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9991190" y="1211493"/>
            <a:ext cx="457200" cy="457200"/>
          </a:xfrm>
          <a:prstGeom prst="rect">
            <a:avLst/>
          </a:prstGeom>
          <a:noFill/>
        </p:spPr>
        <p:txBody>
          <a:bodyPr wrap="square" anchor="ctr">
            <a:noAutofit/>
          </a:bodyPr>
          <a:lstStyle>
            <a:lvl1pPr marL="0" indent="0" algn="ctr">
              <a:lnSpc>
                <a:spcPct val="120000"/>
              </a:lnSpc>
              <a:buNone/>
              <a:defRPr sz="800" b="0" i="0">
                <a:solidFill>
                  <a:schemeClr val="tx1"/>
                </a:solidFill>
                <a:latin typeface="Gibson SemiBold" panose="02000000000000000000" pitchFamily="2" charset="77"/>
              </a:defRPr>
            </a:lvl1pPr>
          </a:lstStyle>
          <a:p>
            <a:r>
              <a:rPr lang="en-US"/>
              <a:t>ICON HERE</a:t>
            </a:r>
          </a:p>
        </p:txBody>
      </p:sp>
      <p:sp>
        <p:nvSpPr>
          <p:cNvPr id="27" name="Text Placeholder 26">
            <a:extLst>
              <a:ext uri="{FF2B5EF4-FFF2-40B4-BE49-F238E27FC236}">
                <a16:creationId xmlns:a16="http://schemas.microsoft.com/office/drawing/2014/main" id="{523B2137-8A79-465C-4E84-A3C5516B1E28}"/>
              </a:ext>
            </a:extLst>
          </p:cNvPr>
          <p:cNvSpPr>
            <a:spLocks noGrp="1"/>
          </p:cNvSpPr>
          <p:nvPr>
            <p:ph type="body" sz="quarter" idx="72" hasCustomPrompt="1"/>
          </p:nvPr>
        </p:nvSpPr>
        <p:spPr>
          <a:xfrm>
            <a:off x="6360485" y="2429031"/>
            <a:ext cx="2285999" cy="999969"/>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26" name="Text Placeholder 1">
            <a:extLst>
              <a:ext uri="{FF2B5EF4-FFF2-40B4-BE49-F238E27FC236}">
                <a16:creationId xmlns:a16="http://schemas.microsoft.com/office/drawing/2014/main" id="{7D41B4F1-0F78-E273-BD3E-AEC620058BEE}"/>
              </a:ext>
            </a:extLst>
          </p:cNvPr>
          <p:cNvSpPr>
            <a:spLocks noGrp="1"/>
          </p:cNvSpPr>
          <p:nvPr>
            <p:ph type="body" sz="quarter" idx="71" hasCustomPrompt="1"/>
          </p:nvPr>
        </p:nvSpPr>
        <p:spPr>
          <a:xfrm>
            <a:off x="6360484" y="20869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01</a:t>
            </a:r>
          </a:p>
        </p:txBody>
      </p:sp>
      <p:sp>
        <p:nvSpPr>
          <p:cNvPr id="16" name="Rectangle 15">
            <a:extLst>
              <a:ext uri="{FF2B5EF4-FFF2-40B4-BE49-F238E27FC236}">
                <a16:creationId xmlns:a16="http://schemas.microsoft.com/office/drawing/2014/main" id="{8A3DE965-14A5-B251-9949-A2C012E48A50}"/>
              </a:ext>
              <a:ext uri="{C183D7F6-B498-43B3-948B-1728B52AA6E4}">
                <adec:decorative xmlns:adec="http://schemas.microsoft.com/office/drawing/2017/decorative" val="1"/>
              </a:ext>
            </a:extLst>
          </p:cNvPr>
          <p:cNvSpPr>
            <a:spLocks noChangeAspect="1"/>
          </p:cNvSpPr>
          <p:nvPr userDrawn="1"/>
        </p:nvSpPr>
        <p:spPr>
          <a:xfrm>
            <a:off x="7137724" y="10743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4" name="Picture Placeholder 3">
            <a:extLst>
              <a:ext uri="{FF2B5EF4-FFF2-40B4-BE49-F238E27FC236}">
                <a16:creationId xmlns:a16="http://schemas.microsoft.com/office/drawing/2014/main" id="{3783A043-E2F5-6F4E-3E5D-101CB8B110E5}"/>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7274884" y="121149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ext Placeholder 26">
            <a:extLst>
              <a:ext uri="{FF2B5EF4-FFF2-40B4-BE49-F238E27FC236}">
                <a16:creationId xmlns:a16="http://schemas.microsoft.com/office/drawing/2014/main" id="{806FDF31-06B3-3AA7-182B-06DD860ECDF5}"/>
              </a:ext>
            </a:extLst>
          </p:cNvPr>
          <p:cNvSpPr>
            <a:spLocks noGrp="1"/>
          </p:cNvSpPr>
          <p:nvPr>
            <p:ph type="body" sz="quarter" idx="70" hasCustomPrompt="1"/>
          </p:nvPr>
        </p:nvSpPr>
        <p:spPr>
          <a:xfrm>
            <a:off x="609601" y="2737698"/>
            <a:ext cx="4174212" cy="2462691"/>
          </a:xfrm>
        </p:spPr>
        <p:txBody>
          <a:bodyPr/>
          <a:lstStyle>
            <a:lvl1pPr marL="0" indent="0" algn="l">
              <a:lnSpc>
                <a:spcPct val="130000"/>
              </a:lnSpc>
              <a:spcAft>
                <a:spcPts val="0"/>
              </a:spcAft>
              <a:buNone/>
              <a:defRPr sz="1600" spc="0" baseline="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content block here to help open and frame conversations. Lorem ipsum dolor sit </a:t>
            </a:r>
            <a:r>
              <a:rPr lang="en-US" err="1"/>
              <a:t>amet</a:t>
            </a:r>
            <a:r>
              <a:rPr lang="en-US"/>
              <a:t>, </a:t>
            </a:r>
            <a:r>
              <a:rPr lang="en-US" err="1"/>
              <a:t>consecteur</a:t>
            </a:r>
            <a:r>
              <a:rPr lang="en-US"/>
              <a:t>.</a:t>
            </a:r>
          </a:p>
        </p:txBody>
      </p:sp>
      <p:sp>
        <p:nvSpPr>
          <p:cNvPr id="19" name="Title 4">
            <a:extLst>
              <a:ext uri="{FF2B5EF4-FFF2-40B4-BE49-F238E27FC236}">
                <a16:creationId xmlns:a16="http://schemas.microsoft.com/office/drawing/2014/main" id="{54B4DB82-5723-41E1-0738-A55B6809C350}"/>
              </a:ext>
            </a:extLst>
          </p:cNvPr>
          <p:cNvSpPr>
            <a:spLocks noGrp="1"/>
          </p:cNvSpPr>
          <p:nvPr>
            <p:ph type="title" hasCustomPrompt="1"/>
          </p:nvPr>
        </p:nvSpPr>
        <p:spPr>
          <a:xfrm>
            <a:off x="609600" y="1049005"/>
            <a:ext cx="4174213" cy="1542389"/>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4 Up with Icons</a:t>
            </a:r>
          </a:p>
        </p:txBody>
      </p:sp>
      <p:sp>
        <p:nvSpPr>
          <p:cNvPr id="18" name="Text Placeholder 1">
            <a:extLst>
              <a:ext uri="{FF2B5EF4-FFF2-40B4-BE49-F238E27FC236}">
                <a16:creationId xmlns:a16="http://schemas.microsoft.com/office/drawing/2014/main" id="{74952AC9-B32F-0332-2EFB-AEEE39A8E149}"/>
              </a:ext>
            </a:extLst>
          </p:cNvPr>
          <p:cNvSpPr>
            <a:spLocks noGrp="1"/>
          </p:cNvSpPr>
          <p:nvPr>
            <p:ph type="body" sz="quarter" idx="15" hasCustomPrompt="1"/>
          </p:nvPr>
        </p:nvSpPr>
        <p:spPr>
          <a:xfrm>
            <a:off x="609600" y="698858"/>
            <a:ext cx="4174213" cy="283464"/>
          </a:xfrm>
        </p:spPr>
        <p:txBody>
          <a:bodyPr anchor="t">
            <a:noAutofit/>
          </a:bodyPr>
          <a:lstStyle>
            <a:lvl1pPr marL="0" indent="0" algn="l">
              <a:lnSpc>
                <a:spcPct val="120000"/>
              </a:lnSpc>
              <a:spcAft>
                <a:spcPts val="0"/>
              </a:spcAft>
              <a:buNone/>
              <a:defRPr sz="1000" b="1" i="0" cap="all" spc="150" baseline="0">
                <a:solidFill>
                  <a:schemeClr val="tx2"/>
                </a:solidFill>
                <a:latin typeface="Gibson SemiBold" pitchFamily="2" charset="77"/>
              </a:defRPr>
            </a:lvl1pPr>
          </a:lstStyle>
          <a:p>
            <a:pPr lvl="0"/>
            <a:r>
              <a:rPr lang="en-US"/>
              <a:t>OPTIONAL SUBHEADER</a:t>
            </a:r>
          </a:p>
        </p:txBody>
      </p:sp>
    </p:spTree>
    <p:extLst>
      <p:ext uri="{BB962C8B-B14F-4D97-AF65-F5344CB8AC3E}">
        <p14:creationId xmlns:p14="http://schemas.microsoft.com/office/powerpoint/2010/main" val="3421464212"/>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genda – 6 Up">
    <p:bg>
      <p:bgPr>
        <a:solidFill>
          <a:schemeClr val="bg1"/>
        </a:solidFill>
        <a:effectLst/>
      </p:bgPr>
    </p:bg>
    <p:spTree>
      <p:nvGrpSpPr>
        <p:cNvPr id="1" name=""/>
        <p:cNvGrpSpPr/>
        <p:nvPr/>
      </p:nvGrpSpPr>
      <p:grpSpPr>
        <a:xfrm>
          <a:off x="0" y="0"/>
          <a:ext cx="0" cy="0"/>
          <a:chOff x="0" y="0"/>
          <a:chExt cx="0" cy="0"/>
        </a:xfrm>
      </p:grpSpPr>
      <p:sp>
        <p:nvSpPr>
          <p:cNvPr id="67" name="Text Placeholder 2">
            <a:extLst>
              <a:ext uri="{FF2B5EF4-FFF2-40B4-BE49-F238E27FC236}">
                <a16:creationId xmlns:a16="http://schemas.microsoft.com/office/drawing/2014/main" id="{693F6B46-4CFE-D04A-40BD-275CB152D0F8}"/>
              </a:ext>
            </a:extLst>
          </p:cNvPr>
          <p:cNvSpPr>
            <a:spLocks noGrp="1"/>
          </p:cNvSpPr>
          <p:nvPr>
            <p:ph type="body" sz="quarter" idx="34" hasCustomPrompt="1"/>
          </p:nvPr>
        </p:nvSpPr>
        <p:spPr>
          <a:xfrm>
            <a:off x="7876621" y="5295367"/>
            <a:ext cx="37057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68" name="Text Placeholder 2">
            <a:extLst>
              <a:ext uri="{FF2B5EF4-FFF2-40B4-BE49-F238E27FC236}">
                <a16:creationId xmlns:a16="http://schemas.microsoft.com/office/drawing/2014/main" id="{F1744BA1-4343-8EFA-9EE9-5C9564111E32}"/>
              </a:ext>
            </a:extLst>
          </p:cNvPr>
          <p:cNvSpPr>
            <a:spLocks noGrp="1"/>
          </p:cNvSpPr>
          <p:nvPr>
            <p:ph type="body" sz="quarter" idx="35" hasCustomPrompt="1"/>
          </p:nvPr>
        </p:nvSpPr>
        <p:spPr>
          <a:xfrm>
            <a:off x="7876621" y="4896435"/>
            <a:ext cx="37057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66" name="Title ">
            <a:extLst>
              <a:ext uri="{FF2B5EF4-FFF2-40B4-BE49-F238E27FC236}">
                <a16:creationId xmlns:a16="http://schemas.microsoft.com/office/drawing/2014/main" id="{A23DBB62-003D-BD40-330D-707E23B13A26}"/>
              </a:ext>
            </a:extLst>
          </p:cNvPr>
          <p:cNvSpPr txBox="1">
            <a:spLocks/>
          </p:cNvSpPr>
          <p:nvPr userDrawn="1"/>
        </p:nvSpPr>
        <p:spPr>
          <a:xfrm>
            <a:off x="6596634" y="4889851"/>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06</a:t>
            </a:r>
          </a:p>
        </p:txBody>
      </p:sp>
      <p:sp>
        <p:nvSpPr>
          <p:cNvPr id="69" name="Text Placeholder 2">
            <a:extLst>
              <a:ext uri="{FF2B5EF4-FFF2-40B4-BE49-F238E27FC236}">
                <a16:creationId xmlns:a16="http://schemas.microsoft.com/office/drawing/2014/main" id="{2EF0276D-8E52-4866-DCFC-0FDB436E8FAD}"/>
              </a:ext>
            </a:extLst>
          </p:cNvPr>
          <p:cNvSpPr>
            <a:spLocks noGrp="1"/>
          </p:cNvSpPr>
          <p:nvPr>
            <p:ph type="body" sz="quarter" idx="36" hasCustomPrompt="1"/>
          </p:nvPr>
        </p:nvSpPr>
        <p:spPr>
          <a:xfrm>
            <a:off x="1889585" y="5295367"/>
            <a:ext cx="3705782"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70" name="Text Placeholder 2">
            <a:extLst>
              <a:ext uri="{FF2B5EF4-FFF2-40B4-BE49-F238E27FC236}">
                <a16:creationId xmlns:a16="http://schemas.microsoft.com/office/drawing/2014/main" id="{951D9D7F-01D8-B451-50EA-B74C0613B2DA}"/>
              </a:ext>
            </a:extLst>
          </p:cNvPr>
          <p:cNvSpPr>
            <a:spLocks noGrp="1"/>
          </p:cNvSpPr>
          <p:nvPr>
            <p:ph type="body" sz="quarter" idx="37" hasCustomPrompt="1"/>
          </p:nvPr>
        </p:nvSpPr>
        <p:spPr>
          <a:xfrm>
            <a:off x="1889585" y="4896435"/>
            <a:ext cx="370578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64" name="Title ">
            <a:extLst>
              <a:ext uri="{FF2B5EF4-FFF2-40B4-BE49-F238E27FC236}">
                <a16:creationId xmlns:a16="http://schemas.microsoft.com/office/drawing/2014/main" id="{5B08E28E-1177-D674-897E-9D9930042728}"/>
              </a:ext>
            </a:extLst>
          </p:cNvPr>
          <p:cNvSpPr txBox="1">
            <a:spLocks/>
          </p:cNvSpPr>
          <p:nvPr userDrawn="1"/>
        </p:nvSpPr>
        <p:spPr>
          <a:xfrm>
            <a:off x="609598" y="4889851"/>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05</a:t>
            </a:r>
          </a:p>
        </p:txBody>
      </p:sp>
      <p:sp>
        <p:nvSpPr>
          <p:cNvPr id="47" name="Text Placeholder 2">
            <a:extLst>
              <a:ext uri="{FF2B5EF4-FFF2-40B4-BE49-F238E27FC236}">
                <a16:creationId xmlns:a16="http://schemas.microsoft.com/office/drawing/2014/main" id="{BD00220E-DBF5-03D6-A32A-FDD6B186EC2B}"/>
              </a:ext>
            </a:extLst>
          </p:cNvPr>
          <p:cNvSpPr>
            <a:spLocks noGrp="1"/>
          </p:cNvSpPr>
          <p:nvPr>
            <p:ph type="body" sz="quarter" idx="27" hasCustomPrompt="1"/>
          </p:nvPr>
        </p:nvSpPr>
        <p:spPr>
          <a:xfrm>
            <a:off x="7876621" y="3905038"/>
            <a:ext cx="37057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48" name="Text Placeholder 2">
            <a:extLst>
              <a:ext uri="{FF2B5EF4-FFF2-40B4-BE49-F238E27FC236}">
                <a16:creationId xmlns:a16="http://schemas.microsoft.com/office/drawing/2014/main" id="{87E6BEA2-EB14-78EF-28AD-446966C17B88}"/>
              </a:ext>
            </a:extLst>
          </p:cNvPr>
          <p:cNvSpPr>
            <a:spLocks noGrp="1"/>
          </p:cNvSpPr>
          <p:nvPr>
            <p:ph type="body" sz="quarter" idx="28" hasCustomPrompt="1"/>
          </p:nvPr>
        </p:nvSpPr>
        <p:spPr>
          <a:xfrm>
            <a:off x="7876621" y="3506106"/>
            <a:ext cx="37057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6" name="Title ">
            <a:extLst>
              <a:ext uri="{FF2B5EF4-FFF2-40B4-BE49-F238E27FC236}">
                <a16:creationId xmlns:a16="http://schemas.microsoft.com/office/drawing/2014/main" id="{71D90011-0E03-CFC2-03E2-042B994D63BB}"/>
              </a:ext>
            </a:extLst>
          </p:cNvPr>
          <p:cNvSpPr txBox="1">
            <a:spLocks/>
          </p:cNvSpPr>
          <p:nvPr userDrawn="1"/>
        </p:nvSpPr>
        <p:spPr>
          <a:xfrm>
            <a:off x="6596634" y="350281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04</a:t>
            </a:r>
          </a:p>
        </p:txBody>
      </p:sp>
      <p:sp>
        <p:nvSpPr>
          <p:cNvPr id="52" name="Text Placeholder 2">
            <a:extLst>
              <a:ext uri="{FF2B5EF4-FFF2-40B4-BE49-F238E27FC236}">
                <a16:creationId xmlns:a16="http://schemas.microsoft.com/office/drawing/2014/main" id="{5C31007A-1CBE-E5EC-BBD8-345CB11CCF03}"/>
              </a:ext>
            </a:extLst>
          </p:cNvPr>
          <p:cNvSpPr>
            <a:spLocks noGrp="1"/>
          </p:cNvSpPr>
          <p:nvPr>
            <p:ph type="body" sz="quarter" idx="31" hasCustomPrompt="1"/>
          </p:nvPr>
        </p:nvSpPr>
        <p:spPr>
          <a:xfrm>
            <a:off x="1889585" y="3905038"/>
            <a:ext cx="3705782"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53" name="Text Placeholder 2">
            <a:extLst>
              <a:ext uri="{FF2B5EF4-FFF2-40B4-BE49-F238E27FC236}">
                <a16:creationId xmlns:a16="http://schemas.microsoft.com/office/drawing/2014/main" id="{58796616-5824-A04A-E33D-6C771981B63A}"/>
              </a:ext>
            </a:extLst>
          </p:cNvPr>
          <p:cNvSpPr>
            <a:spLocks noGrp="1"/>
          </p:cNvSpPr>
          <p:nvPr>
            <p:ph type="body" sz="quarter" idx="32" hasCustomPrompt="1"/>
          </p:nvPr>
        </p:nvSpPr>
        <p:spPr>
          <a:xfrm>
            <a:off x="1889585" y="3506106"/>
            <a:ext cx="370578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2" name="Title ">
            <a:extLst>
              <a:ext uri="{FF2B5EF4-FFF2-40B4-BE49-F238E27FC236}">
                <a16:creationId xmlns:a16="http://schemas.microsoft.com/office/drawing/2014/main" id="{7BDF951B-0E07-E178-B07B-F034D79BAB53}"/>
              </a:ext>
            </a:extLst>
          </p:cNvPr>
          <p:cNvSpPr txBox="1">
            <a:spLocks/>
          </p:cNvSpPr>
          <p:nvPr userDrawn="1"/>
        </p:nvSpPr>
        <p:spPr>
          <a:xfrm>
            <a:off x="609598" y="350281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03</a:t>
            </a:r>
          </a:p>
        </p:txBody>
      </p:sp>
      <p:sp>
        <p:nvSpPr>
          <p:cNvPr id="44" name="Text Placeholder 2">
            <a:extLst>
              <a:ext uri="{FF2B5EF4-FFF2-40B4-BE49-F238E27FC236}">
                <a16:creationId xmlns:a16="http://schemas.microsoft.com/office/drawing/2014/main" id="{2ACAF36D-9A9B-6666-3215-8350946FB620}"/>
              </a:ext>
            </a:extLst>
          </p:cNvPr>
          <p:cNvSpPr>
            <a:spLocks noGrp="1"/>
          </p:cNvSpPr>
          <p:nvPr>
            <p:ph type="body" sz="quarter" idx="25" hasCustomPrompt="1"/>
          </p:nvPr>
        </p:nvSpPr>
        <p:spPr>
          <a:xfrm>
            <a:off x="7876621" y="2514710"/>
            <a:ext cx="37057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45" name="Text Placeholder 2">
            <a:extLst>
              <a:ext uri="{FF2B5EF4-FFF2-40B4-BE49-F238E27FC236}">
                <a16:creationId xmlns:a16="http://schemas.microsoft.com/office/drawing/2014/main" id="{097682AE-CA60-529C-6CBC-4A2A7A545669}"/>
              </a:ext>
            </a:extLst>
          </p:cNvPr>
          <p:cNvSpPr>
            <a:spLocks noGrp="1"/>
          </p:cNvSpPr>
          <p:nvPr>
            <p:ph type="body" sz="quarter" idx="26" hasCustomPrompt="1"/>
          </p:nvPr>
        </p:nvSpPr>
        <p:spPr>
          <a:xfrm>
            <a:off x="7876621" y="2115778"/>
            <a:ext cx="37057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9" name="Title ">
            <a:extLst>
              <a:ext uri="{FF2B5EF4-FFF2-40B4-BE49-F238E27FC236}">
                <a16:creationId xmlns:a16="http://schemas.microsoft.com/office/drawing/2014/main" id="{A9836D5C-6C68-F484-8B1A-B859789DAC4B}"/>
              </a:ext>
            </a:extLst>
          </p:cNvPr>
          <p:cNvSpPr txBox="1">
            <a:spLocks/>
          </p:cNvSpPr>
          <p:nvPr userDrawn="1"/>
        </p:nvSpPr>
        <p:spPr>
          <a:xfrm>
            <a:off x="6596634" y="211577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02</a:t>
            </a:r>
          </a:p>
        </p:txBody>
      </p:sp>
      <p:sp>
        <p:nvSpPr>
          <p:cNvPr id="51" name="Text Placeholder 2">
            <a:extLst>
              <a:ext uri="{FF2B5EF4-FFF2-40B4-BE49-F238E27FC236}">
                <a16:creationId xmlns:a16="http://schemas.microsoft.com/office/drawing/2014/main" id="{8E43177E-1301-C9FB-6D39-9A3A195ADDBC}"/>
              </a:ext>
            </a:extLst>
          </p:cNvPr>
          <p:cNvSpPr>
            <a:spLocks noGrp="1"/>
          </p:cNvSpPr>
          <p:nvPr>
            <p:ph type="body" sz="quarter" idx="30" hasCustomPrompt="1"/>
          </p:nvPr>
        </p:nvSpPr>
        <p:spPr>
          <a:xfrm>
            <a:off x="1889585" y="2514710"/>
            <a:ext cx="3705782"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50" name="Text Placeholder 2">
            <a:extLst>
              <a:ext uri="{FF2B5EF4-FFF2-40B4-BE49-F238E27FC236}">
                <a16:creationId xmlns:a16="http://schemas.microsoft.com/office/drawing/2014/main" id="{A567E9D0-5072-64C6-18EC-7893A838448D}"/>
              </a:ext>
            </a:extLst>
          </p:cNvPr>
          <p:cNvSpPr>
            <a:spLocks noGrp="1"/>
          </p:cNvSpPr>
          <p:nvPr>
            <p:ph type="body" sz="quarter" idx="29" hasCustomPrompt="1"/>
          </p:nvPr>
        </p:nvSpPr>
        <p:spPr>
          <a:xfrm>
            <a:off x="1889585" y="2115778"/>
            <a:ext cx="370578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3" name="Title ">
            <a:extLst>
              <a:ext uri="{FF2B5EF4-FFF2-40B4-BE49-F238E27FC236}">
                <a16:creationId xmlns:a16="http://schemas.microsoft.com/office/drawing/2014/main" id="{21998E38-D128-796D-8EF4-F01F64AEA8B0}"/>
              </a:ext>
            </a:extLst>
          </p:cNvPr>
          <p:cNvSpPr txBox="1">
            <a:spLocks/>
          </p:cNvSpPr>
          <p:nvPr userDrawn="1"/>
        </p:nvSpPr>
        <p:spPr>
          <a:xfrm>
            <a:off x="609598" y="211577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01</a:t>
            </a:r>
          </a:p>
        </p:txBody>
      </p:sp>
      <p:sp>
        <p:nvSpPr>
          <p:cNvPr id="3" name="Title 4">
            <a:extLst>
              <a:ext uri="{FF2B5EF4-FFF2-40B4-BE49-F238E27FC236}">
                <a16:creationId xmlns:a16="http://schemas.microsoft.com/office/drawing/2014/main" id="{15EE59A8-9CA7-C5F1-548F-32E6F362788B}"/>
              </a:ext>
            </a:extLst>
          </p:cNvPr>
          <p:cNvSpPr>
            <a:spLocks noGrp="1"/>
          </p:cNvSpPr>
          <p:nvPr>
            <p:ph type="title" hasCustomPrompt="1"/>
          </p:nvPr>
        </p:nvSpPr>
        <p:spPr>
          <a:xfrm>
            <a:off x="609601" y="685800"/>
            <a:ext cx="10972800" cy="813816"/>
          </a:xfrm>
        </p:spPr>
        <p:txBody>
          <a:bodyPr anchor="b"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6 Up</a:t>
            </a:r>
          </a:p>
        </p:txBody>
      </p:sp>
    </p:spTree>
    <p:extLst>
      <p:ext uri="{BB962C8B-B14F-4D97-AF65-F5344CB8AC3E}">
        <p14:creationId xmlns:p14="http://schemas.microsoft.com/office/powerpoint/2010/main" val="554562280"/>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genda – 10 Up">
    <p:bg>
      <p:bgPr>
        <a:solidFill>
          <a:schemeClr val="bg1"/>
        </a:solidFill>
        <a:effectLst/>
      </p:bgPr>
    </p:bg>
    <p:spTree>
      <p:nvGrpSpPr>
        <p:cNvPr id="1" name=""/>
        <p:cNvGrpSpPr/>
        <p:nvPr/>
      </p:nvGrpSpPr>
      <p:grpSpPr>
        <a:xfrm>
          <a:off x="0" y="0"/>
          <a:ext cx="0" cy="0"/>
          <a:chOff x="0" y="0"/>
          <a:chExt cx="0" cy="0"/>
        </a:xfrm>
      </p:grpSpPr>
      <p:sp>
        <p:nvSpPr>
          <p:cNvPr id="17" name="Background">
            <a:extLst>
              <a:ext uri="{FF2B5EF4-FFF2-40B4-BE49-F238E27FC236}">
                <a16:creationId xmlns:a16="http://schemas.microsoft.com/office/drawing/2014/main" id="{0BF1EC89-31EF-7BD7-ADED-D98999667C16}"/>
              </a:ext>
              <a:ext uri="{C183D7F6-B498-43B3-948B-1728B52AA6E4}">
                <adec:decorative xmlns:adec="http://schemas.microsoft.com/office/drawing/2017/decorative" val="1"/>
              </a:ext>
            </a:extLst>
          </p:cNvPr>
          <p:cNvSpPr/>
          <p:nvPr userDrawn="1"/>
        </p:nvSpPr>
        <p:spPr>
          <a:xfrm flipV="1">
            <a:off x="8390238" y="0"/>
            <a:ext cx="3792196" cy="5708816"/>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solidFill>
                <a:schemeClr val="bg2"/>
              </a:solidFill>
              <a:latin typeface="Gibson" panose="02000000000000000000" pitchFamily="2" charset="77"/>
            </a:endParaRPr>
          </a:p>
        </p:txBody>
      </p:sp>
      <p:sp>
        <p:nvSpPr>
          <p:cNvPr id="20" name="Picture Placeholder 3">
            <a:extLst>
              <a:ext uri="{FF2B5EF4-FFF2-40B4-BE49-F238E27FC236}">
                <a16:creationId xmlns:a16="http://schemas.microsoft.com/office/drawing/2014/main" id="{3C25B424-5ED5-5A40-6EDA-4EED3FFCD895}"/>
              </a:ext>
              <a:ext uri="{C183D7F6-B498-43B3-948B-1728B52AA6E4}">
                <adec:decorative xmlns:adec="http://schemas.microsoft.com/office/drawing/2017/decorative" val="1"/>
              </a:ext>
            </a:extLst>
          </p:cNvPr>
          <p:cNvSpPr>
            <a:spLocks noGrp="1"/>
          </p:cNvSpPr>
          <p:nvPr>
            <p:ph type="pic" sz="quarter" idx="13" hasCustomPrompt="1"/>
          </p:nvPr>
        </p:nvSpPr>
        <p:spPr>
          <a:xfrm>
            <a:off x="7963597" y="685800"/>
            <a:ext cx="3923603" cy="5493919"/>
          </a:xfrm>
          <a:prstGeom prst="rect">
            <a:avLst/>
          </a:prstGeom>
          <a:pattFill prst="pct10">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26" name="Text Placeholder 2">
            <a:extLst>
              <a:ext uri="{FF2B5EF4-FFF2-40B4-BE49-F238E27FC236}">
                <a16:creationId xmlns:a16="http://schemas.microsoft.com/office/drawing/2014/main" id="{5BC1870C-C84B-D704-55ED-58349B6FE7C5}"/>
              </a:ext>
            </a:extLst>
          </p:cNvPr>
          <p:cNvSpPr>
            <a:spLocks noGrp="1"/>
          </p:cNvSpPr>
          <p:nvPr>
            <p:ph type="body" sz="quarter" idx="23" hasCustomPrompt="1"/>
          </p:nvPr>
        </p:nvSpPr>
        <p:spPr>
          <a:xfrm>
            <a:off x="4885818" y="5349961"/>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1" name="Title ">
            <a:extLst>
              <a:ext uri="{FF2B5EF4-FFF2-40B4-BE49-F238E27FC236}">
                <a16:creationId xmlns:a16="http://schemas.microsoft.com/office/drawing/2014/main" id="{ECAE7DC1-5933-AC41-7322-C1E741E4FF31}"/>
              </a:ext>
            </a:extLst>
          </p:cNvPr>
          <p:cNvSpPr txBox="1">
            <a:spLocks/>
          </p:cNvSpPr>
          <p:nvPr userDrawn="1"/>
        </p:nvSpPr>
        <p:spPr>
          <a:xfrm>
            <a:off x="4302468" y="530171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10</a:t>
            </a:r>
          </a:p>
        </p:txBody>
      </p:sp>
      <p:sp>
        <p:nvSpPr>
          <p:cNvPr id="25" name="Text Placeholder 2">
            <a:extLst>
              <a:ext uri="{FF2B5EF4-FFF2-40B4-BE49-F238E27FC236}">
                <a16:creationId xmlns:a16="http://schemas.microsoft.com/office/drawing/2014/main" id="{0E877AD2-03B0-C736-B20D-A32526D055AA}"/>
              </a:ext>
            </a:extLst>
          </p:cNvPr>
          <p:cNvSpPr>
            <a:spLocks noGrp="1"/>
          </p:cNvSpPr>
          <p:nvPr>
            <p:ph type="body" sz="quarter" idx="22" hasCustomPrompt="1"/>
          </p:nvPr>
        </p:nvSpPr>
        <p:spPr>
          <a:xfrm>
            <a:off x="4885818" y="4552792"/>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9" name="Title ">
            <a:extLst>
              <a:ext uri="{FF2B5EF4-FFF2-40B4-BE49-F238E27FC236}">
                <a16:creationId xmlns:a16="http://schemas.microsoft.com/office/drawing/2014/main" id="{0CB32C37-2381-E7C1-EC66-E91A6A5AB2CF}"/>
              </a:ext>
            </a:extLst>
          </p:cNvPr>
          <p:cNvSpPr txBox="1">
            <a:spLocks/>
          </p:cNvSpPr>
          <p:nvPr userDrawn="1"/>
        </p:nvSpPr>
        <p:spPr>
          <a:xfrm>
            <a:off x="4302468" y="449235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09</a:t>
            </a:r>
          </a:p>
        </p:txBody>
      </p:sp>
      <p:sp>
        <p:nvSpPr>
          <p:cNvPr id="24" name="Text Placeholder 2">
            <a:extLst>
              <a:ext uri="{FF2B5EF4-FFF2-40B4-BE49-F238E27FC236}">
                <a16:creationId xmlns:a16="http://schemas.microsoft.com/office/drawing/2014/main" id="{DB155F60-DE3D-2D0C-5864-5ABC3FC78328}"/>
              </a:ext>
            </a:extLst>
          </p:cNvPr>
          <p:cNvSpPr>
            <a:spLocks noGrp="1"/>
          </p:cNvSpPr>
          <p:nvPr>
            <p:ph type="body" sz="quarter" idx="21" hasCustomPrompt="1"/>
          </p:nvPr>
        </p:nvSpPr>
        <p:spPr>
          <a:xfrm>
            <a:off x="4885818" y="3726315"/>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8" name="Title ">
            <a:extLst>
              <a:ext uri="{FF2B5EF4-FFF2-40B4-BE49-F238E27FC236}">
                <a16:creationId xmlns:a16="http://schemas.microsoft.com/office/drawing/2014/main" id="{94427340-7D95-03BA-E9DA-EC9251F9AD41}"/>
              </a:ext>
            </a:extLst>
          </p:cNvPr>
          <p:cNvSpPr txBox="1">
            <a:spLocks/>
          </p:cNvSpPr>
          <p:nvPr userDrawn="1"/>
        </p:nvSpPr>
        <p:spPr>
          <a:xfrm>
            <a:off x="4302468" y="3682994"/>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08</a:t>
            </a:r>
          </a:p>
        </p:txBody>
      </p:sp>
      <p:sp>
        <p:nvSpPr>
          <p:cNvPr id="22" name="Text Placeholder 2">
            <a:extLst>
              <a:ext uri="{FF2B5EF4-FFF2-40B4-BE49-F238E27FC236}">
                <a16:creationId xmlns:a16="http://schemas.microsoft.com/office/drawing/2014/main" id="{48AB6333-0406-FCA9-7B16-6E24E00D536D}"/>
              </a:ext>
            </a:extLst>
          </p:cNvPr>
          <p:cNvSpPr>
            <a:spLocks noGrp="1"/>
          </p:cNvSpPr>
          <p:nvPr>
            <p:ph type="body" sz="quarter" idx="20" hasCustomPrompt="1"/>
          </p:nvPr>
        </p:nvSpPr>
        <p:spPr>
          <a:xfrm>
            <a:off x="4885818" y="2923284"/>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5" name="Title ">
            <a:extLst>
              <a:ext uri="{FF2B5EF4-FFF2-40B4-BE49-F238E27FC236}">
                <a16:creationId xmlns:a16="http://schemas.microsoft.com/office/drawing/2014/main" id="{DB308800-81E1-FF61-68AC-7DAE2A87BFB5}"/>
              </a:ext>
            </a:extLst>
          </p:cNvPr>
          <p:cNvSpPr txBox="1">
            <a:spLocks/>
          </p:cNvSpPr>
          <p:nvPr userDrawn="1"/>
        </p:nvSpPr>
        <p:spPr>
          <a:xfrm>
            <a:off x="4302468" y="2873636"/>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07</a:t>
            </a:r>
          </a:p>
        </p:txBody>
      </p:sp>
      <p:sp>
        <p:nvSpPr>
          <p:cNvPr id="9" name="Text Placeholder 2">
            <a:extLst>
              <a:ext uri="{FF2B5EF4-FFF2-40B4-BE49-F238E27FC236}">
                <a16:creationId xmlns:a16="http://schemas.microsoft.com/office/drawing/2014/main" id="{229A8593-1138-4B16-337D-91707B8ABCBB}"/>
              </a:ext>
            </a:extLst>
          </p:cNvPr>
          <p:cNvSpPr>
            <a:spLocks noGrp="1"/>
          </p:cNvSpPr>
          <p:nvPr>
            <p:ph type="body" sz="quarter" idx="19" hasCustomPrompt="1"/>
          </p:nvPr>
        </p:nvSpPr>
        <p:spPr>
          <a:xfrm>
            <a:off x="4885818" y="2102669"/>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3" name="Title ">
            <a:extLst>
              <a:ext uri="{FF2B5EF4-FFF2-40B4-BE49-F238E27FC236}">
                <a16:creationId xmlns:a16="http://schemas.microsoft.com/office/drawing/2014/main" id="{7CDB9302-03A6-C504-B49E-8DE6058FAEE3}"/>
              </a:ext>
            </a:extLst>
          </p:cNvPr>
          <p:cNvSpPr txBox="1">
            <a:spLocks/>
          </p:cNvSpPr>
          <p:nvPr userDrawn="1"/>
        </p:nvSpPr>
        <p:spPr>
          <a:xfrm>
            <a:off x="4302468" y="2064278"/>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06</a:t>
            </a:r>
          </a:p>
        </p:txBody>
      </p:sp>
      <p:sp>
        <p:nvSpPr>
          <p:cNvPr id="12" name="Text Placeholder 2">
            <a:extLst>
              <a:ext uri="{FF2B5EF4-FFF2-40B4-BE49-F238E27FC236}">
                <a16:creationId xmlns:a16="http://schemas.microsoft.com/office/drawing/2014/main" id="{64803B8F-9056-DBB2-491A-54CC4D1CAA17}"/>
              </a:ext>
            </a:extLst>
          </p:cNvPr>
          <p:cNvSpPr>
            <a:spLocks noGrp="1"/>
          </p:cNvSpPr>
          <p:nvPr>
            <p:ph type="body" sz="quarter" idx="18" hasCustomPrompt="1"/>
          </p:nvPr>
        </p:nvSpPr>
        <p:spPr>
          <a:xfrm>
            <a:off x="1450640" y="5349961"/>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6" name="Title ">
            <a:extLst>
              <a:ext uri="{FF2B5EF4-FFF2-40B4-BE49-F238E27FC236}">
                <a16:creationId xmlns:a16="http://schemas.microsoft.com/office/drawing/2014/main" id="{492528D6-64C7-3E7E-F216-792366C23BC0}"/>
              </a:ext>
            </a:extLst>
          </p:cNvPr>
          <p:cNvSpPr txBox="1">
            <a:spLocks/>
          </p:cNvSpPr>
          <p:nvPr userDrawn="1"/>
        </p:nvSpPr>
        <p:spPr>
          <a:xfrm>
            <a:off x="867290" y="530171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05</a:t>
            </a:r>
          </a:p>
        </p:txBody>
      </p:sp>
      <p:sp>
        <p:nvSpPr>
          <p:cNvPr id="10" name="Text Placeholder 2">
            <a:extLst>
              <a:ext uri="{FF2B5EF4-FFF2-40B4-BE49-F238E27FC236}">
                <a16:creationId xmlns:a16="http://schemas.microsoft.com/office/drawing/2014/main" id="{901C487B-1EC4-6083-00F3-A4A616AB6C71}"/>
              </a:ext>
            </a:extLst>
          </p:cNvPr>
          <p:cNvSpPr>
            <a:spLocks noGrp="1"/>
          </p:cNvSpPr>
          <p:nvPr>
            <p:ph type="body" sz="quarter" idx="17" hasCustomPrompt="1"/>
          </p:nvPr>
        </p:nvSpPr>
        <p:spPr>
          <a:xfrm>
            <a:off x="1450640" y="4552792"/>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1" name="Title ">
            <a:extLst>
              <a:ext uri="{FF2B5EF4-FFF2-40B4-BE49-F238E27FC236}">
                <a16:creationId xmlns:a16="http://schemas.microsoft.com/office/drawing/2014/main" id="{BF208773-6DAA-49ED-67D7-22C5A292B01D}"/>
              </a:ext>
            </a:extLst>
          </p:cNvPr>
          <p:cNvSpPr txBox="1">
            <a:spLocks/>
          </p:cNvSpPr>
          <p:nvPr userDrawn="1"/>
        </p:nvSpPr>
        <p:spPr>
          <a:xfrm>
            <a:off x="867290" y="449235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04</a:t>
            </a:r>
          </a:p>
        </p:txBody>
      </p:sp>
      <p:sp>
        <p:nvSpPr>
          <p:cNvPr id="4" name="Text Placeholder 2">
            <a:extLst>
              <a:ext uri="{FF2B5EF4-FFF2-40B4-BE49-F238E27FC236}">
                <a16:creationId xmlns:a16="http://schemas.microsoft.com/office/drawing/2014/main" id="{C5BE4295-49A1-B920-E9F6-953E5EC8743F}"/>
              </a:ext>
            </a:extLst>
          </p:cNvPr>
          <p:cNvSpPr>
            <a:spLocks noGrp="1"/>
          </p:cNvSpPr>
          <p:nvPr>
            <p:ph type="body" sz="quarter" idx="16" hasCustomPrompt="1"/>
          </p:nvPr>
        </p:nvSpPr>
        <p:spPr>
          <a:xfrm>
            <a:off x="1450640" y="3726315"/>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8" name="Title ">
            <a:extLst>
              <a:ext uri="{FF2B5EF4-FFF2-40B4-BE49-F238E27FC236}">
                <a16:creationId xmlns:a16="http://schemas.microsoft.com/office/drawing/2014/main" id="{70A224D7-7FDE-4C65-154E-5345BA15DBF2}"/>
              </a:ext>
            </a:extLst>
          </p:cNvPr>
          <p:cNvSpPr txBox="1">
            <a:spLocks/>
          </p:cNvSpPr>
          <p:nvPr userDrawn="1"/>
        </p:nvSpPr>
        <p:spPr>
          <a:xfrm>
            <a:off x="867290" y="3682994"/>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03</a:t>
            </a:r>
          </a:p>
        </p:txBody>
      </p:sp>
      <p:sp>
        <p:nvSpPr>
          <p:cNvPr id="2" name="Text Placeholder 2">
            <a:extLst>
              <a:ext uri="{FF2B5EF4-FFF2-40B4-BE49-F238E27FC236}">
                <a16:creationId xmlns:a16="http://schemas.microsoft.com/office/drawing/2014/main" id="{83778803-0877-7D21-A9FA-2EDE2F45461C}"/>
              </a:ext>
            </a:extLst>
          </p:cNvPr>
          <p:cNvSpPr>
            <a:spLocks noGrp="1"/>
          </p:cNvSpPr>
          <p:nvPr>
            <p:ph type="body" sz="quarter" idx="15" hasCustomPrompt="1"/>
          </p:nvPr>
        </p:nvSpPr>
        <p:spPr>
          <a:xfrm>
            <a:off x="1450640" y="2923284"/>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3" name="Title ">
            <a:extLst>
              <a:ext uri="{FF2B5EF4-FFF2-40B4-BE49-F238E27FC236}">
                <a16:creationId xmlns:a16="http://schemas.microsoft.com/office/drawing/2014/main" id="{F6066A62-BC73-EDAB-C8A9-20563805D90D}"/>
              </a:ext>
            </a:extLst>
          </p:cNvPr>
          <p:cNvSpPr txBox="1">
            <a:spLocks/>
          </p:cNvSpPr>
          <p:nvPr userDrawn="1"/>
        </p:nvSpPr>
        <p:spPr>
          <a:xfrm>
            <a:off x="867290" y="2873636"/>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02</a:t>
            </a:r>
          </a:p>
        </p:txBody>
      </p:sp>
      <p:sp>
        <p:nvSpPr>
          <p:cNvPr id="14" name="Text Placeholder 2">
            <a:extLst>
              <a:ext uri="{FF2B5EF4-FFF2-40B4-BE49-F238E27FC236}">
                <a16:creationId xmlns:a16="http://schemas.microsoft.com/office/drawing/2014/main" id="{07F2A37E-ECAF-444A-E005-B7E2A7F97F5C}"/>
              </a:ext>
            </a:extLst>
          </p:cNvPr>
          <p:cNvSpPr>
            <a:spLocks noGrp="1"/>
          </p:cNvSpPr>
          <p:nvPr>
            <p:ph type="body" sz="quarter" idx="14" hasCustomPrompt="1"/>
          </p:nvPr>
        </p:nvSpPr>
        <p:spPr>
          <a:xfrm>
            <a:off x="1450640" y="2102669"/>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3" name="Title ">
            <a:extLst>
              <a:ext uri="{FF2B5EF4-FFF2-40B4-BE49-F238E27FC236}">
                <a16:creationId xmlns:a16="http://schemas.microsoft.com/office/drawing/2014/main" id="{2BAB5A05-6B98-B76E-6B76-4A7F2E0E35C9}"/>
              </a:ext>
            </a:extLst>
          </p:cNvPr>
          <p:cNvSpPr txBox="1">
            <a:spLocks/>
          </p:cNvSpPr>
          <p:nvPr userDrawn="1"/>
        </p:nvSpPr>
        <p:spPr>
          <a:xfrm>
            <a:off x="867290" y="2064278"/>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01</a:t>
            </a:r>
          </a:p>
        </p:txBody>
      </p:sp>
      <p:sp>
        <p:nvSpPr>
          <p:cNvPr id="5" name="Title 4">
            <a:extLst>
              <a:ext uri="{FF2B5EF4-FFF2-40B4-BE49-F238E27FC236}">
                <a16:creationId xmlns:a16="http://schemas.microsoft.com/office/drawing/2014/main" id="{61C3D6CF-D1B6-B4F9-5B30-B173A7714B49}"/>
              </a:ext>
            </a:extLst>
          </p:cNvPr>
          <p:cNvSpPr>
            <a:spLocks noGrp="1"/>
          </p:cNvSpPr>
          <p:nvPr>
            <p:ph type="title" hasCustomPrompt="1"/>
          </p:nvPr>
        </p:nvSpPr>
        <p:spPr>
          <a:xfrm>
            <a:off x="609600" y="685800"/>
            <a:ext cx="6400801" cy="813816"/>
          </a:xfrm>
        </p:spPr>
        <p:txBody>
          <a:bodyPr anchor="b"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a:solidFill>
                  <a:schemeClr val="tx2"/>
                </a:solidFill>
                <a:latin typeface="Gibson Book" pitchFamily="2" charset="77"/>
                <a:ea typeface="+mj-ea"/>
                <a:cs typeface="+mj-cs"/>
              </a:defRPr>
            </a:lvl1pPr>
          </a:lstStyle>
          <a:p>
            <a:r>
              <a:rPr lang="en-US"/>
              <a:t>Agenda – 10 Up</a:t>
            </a:r>
          </a:p>
        </p:txBody>
      </p:sp>
    </p:spTree>
    <p:extLst>
      <p:ext uri="{BB962C8B-B14F-4D97-AF65-F5344CB8AC3E}">
        <p14:creationId xmlns:p14="http://schemas.microsoft.com/office/powerpoint/2010/main" val="1165134574"/>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 No Image 1 (White)">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2D6D94-7519-0D3F-A2BD-E51D9819C783}"/>
              </a:ext>
            </a:extLst>
          </p:cNvPr>
          <p:cNvSpPr/>
          <p:nvPr userDrawn="1"/>
        </p:nvSpPr>
        <p:spPr>
          <a:xfrm>
            <a:off x="479685" y="6280879"/>
            <a:ext cx="3117954" cy="419724"/>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5" name="Rectangle 14">
            <a:extLst>
              <a:ext uri="{FF2B5EF4-FFF2-40B4-BE49-F238E27FC236}">
                <a16:creationId xmlns:a16="http://schemas.microsoft.com/office/drawing/2014/main" id="{CE1220A3-5AF8-1C5D-6D3C-83CE9467FA57}"/>
              </a:ext>
              <a:ext uri="{C183D7F6-B498-43B3-948B-1728B52AA6E4}">
                <adec:decorative xmlns:adec="http://schemas.microsoft.com/office/drawing/2017/decorative" val="1"/>
              </a:ext>
            </a:extLst>
          </p:cNvPr>
          <p:cNvSpPr/>
          <p:nvPr userDrawn="1"/>
        </p:nvSpPr>
        <p:spPr>
          <a:xfrm>
            <a:off x="914401" y="5676782"/>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3" name="Title 2">
            <a:extLst>
              <a:ext uri="{FF2B5EF4-FFF2-40B4-BE49-F238E27FC236}">
                <a16:creationId xmlns:a16="http://schemas.microsoft.com/office/drawing/2014/main" id="{4A1FEF60-054F-E975-AAD6-A92B403131E8}"/>
              </a:ext>
            </a:extLst>
          </p:cNvPr>
          <p:cNvSpPr>
            <a:spLocks noGrp="1"/>
          </p:cNvSpPr>
          <p:nvPr>
            <p:ph type="title" hasCustomPrompt="1"/>
          </p:nvPr>
        </p:nvSpPr>
        <p:spPr>
          <a:xfrm>
            <a:off x="914401" y="3090672"/>
            <a:ext cx="8669480" cy="2231136"/>
          </a:xfrm>
        </p:spPr>
        <p:txBody>
          <a:bodyPr anchor="b" anchorCtr="0"/>
          <a:lstStyle>
            <a:lvl1pPr>
              <a:spcAft>
                <a:spcPts val="0"/>
              </a:spcAft>
              <a:defRPr sz="4800"/>
            </a:lvl1pPr>
          </a:lstStyle>
          <a:p>
            <a:pPr lvl="0"/>
            <a:r>
              <a:rPr lang="en-US"/>
              <a:t>Section Slide Title – No Image 1</a:t>
            </a:r>
          </a:p>
        </p:txBody>
      </p:sp>
      <p:sp>
        <p:nvSpPr>
          <p:cNvPr id="12" name="Text Placeholder 8">
            <a:extLst>
              <a:ext uri="{FF2B5EF4-FFF2-40B4-BE49-F238E27FC236}">
                <a16:creationId xmlns:a16="http://schemas.microsoft.com/office/drawing/2014/main" id="{4E6206D3-4FFE-72E3-B504-E627ED7BE5B9}"/>
              </a:ext>
            </a:extLst>
          </p:cNvPr>
          <p:cNvSpPr>
            <a:spLocks noGrp="1"/>
          </p:cNvSpPr>
          <p:nvPr>
            <p:ph type="body" sz="quarter" idx="10" hasCustomPrompt="1"/>
          </p:nvPr>
        </p:nvSpPr>
        <p:spPr>
          <a:xfrm>
            <a:off x="5443304" y="307319"/>
            <a:ext cx="6405796" cy="2754312"/>
          </a:xfrm>
        </p:spPr>
        <p:txBody>
          <a:bodyPr anchor="b" anchorCtr="0"/>
          <a:lstStyle>
            <a:lvl1pPr marL="0" marR="0" indent="0" algn="r" defTabSz="914377" rtl="0" eaLnBrk="1" fontAlgn="auto" latinLnBrk="0" hangingPunct="1">
              <a:lnSpc>
                <a:spcPct val="100000"/>
              </a:lnSpc>
              <a:spcBef>
                <a:spcPct val="0"/>
              </a:spcBef>
              <a:spcAft>
                <a:spcPts val="800"/>
              </a:spcAft>
              <a:buClrTx/>
              <a:buSzTx/>
              <a:buFont typeface="Arial" panose="020B0604020202020204" pitchFamily="34" charset="0"/>
              <a:buNone/>
              <a:tabLst/>
              <a:defRPr lang="en-US" sz="20000" b="1" i="0" kern="1200" spc="20" baseline="0">
                <a:solidFill>
                  <a:schemeClr val="bg1">
                    <a:lumMod val="65000"/>
                    <a:alpha val="15000"/>
                  </a:schemeClr>
                </a:solidFill>
                <a:latin typeface="Gibson SemiBold" pitchFamily="2" charset="77"/>
                <a:ea typeface="+mj-ea"/>
                <a:cs typeface="+mj-cs"/>
              </a:defRPr>
            </a:lvl1pPr>
            <a:lvl2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2pPr>
            <a:lvl3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3pPr>
            <a:lvl4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4pPr>
            <a:lvl5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5pPr>
          </a:lstStyle>
          <a:p>
            <a:pPr lvl="0"/>
            <a:r>
              <a:rPr lang="en-US"/>
              <a:t>01</a:t>
            </a:r>
          </a:p>
        </p:txBody>
      </p:sp>
      <p:sp>
        <p:nvSpPr>
          <p:cNvPr id="14" name="Text Placeholder 15">
            <a:extLst>
              <a:ext uri="{FF2B5EF4-FFF2-40B4-BE49-F238E27FC236}">
                <a16:creationId xmlns:a16="http://schemas.microsoft.com/office/drawing/2014/main" id="{88B0812D-CAB9-8D28-B8E1-A472912419CF}"/>
              </a:ext>
            </a:extLst>
          </p:cNvPr>
          <p:cNvSpPr>
            <a:spLocks noGrp="1"/>
          </p:cNvSpPr>
          <p:nvPr>
            <p:ph type="body" sz="quarter" idx="19" hasCustomPrompt="1"/>
          </p:nvPr>
        </p:nvSpPr>
        <p:spPr>
          <a:xfrm>
            <a:off x="5854220" y="1362431"/>
            <a:ext cx="5724144" cy="281404"/>
          </a:xfrm>
        </p:spPr>
        <p:txBody>
          <a:bodyPr/>
          <a:lstStyle>
            <a:lvl1pPr marL="0" indent="0" algn="r">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9024419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 No Image 2 (Gray)">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2D6D94-7519-0D3F-A2BD-E51D9819C783}"/>
              </a:ext>
            </a:extLst>
          </p:cNvPr>
          <p:cNvSpPr/>
          <p:nvPr userDrawn="1"/>
        </p:nvSpPr>
        <p:spPr>
          <a:xfrm>
            <a:off x="479685" y="6280879"/>
            <a:ext cx="3117954" cy="419724"/>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5" name="Rectangle 14">
            <a:extLst>
              <a:ext uri="{FF2B5EF4-FFF2-40B4-BE49-F238E27FC236}">
                <a16:creationId xmlns:a16="http://schemas.microsoft.com/office/drawing/2014/main" id="{CE1220A3-5AF8-1C5D-6D3C-83CE9467FA57}"/>
              </a:ext>
              <a:ext uri="{C183D7F6-B498-43B3-948B-1728B52AA6E4}">
                <adec:decorative xmlns:adec="http://schemas.microsoft.com/office/drawing/2017/decorative" val="1"/>
              </a:ext>
            </a:extLst>
          </p:cNvPr>
          <p:cNvSpPr/>
          <p:nvPr userDrawn="1"/>
        </p:nvSpPr>
        <p:spPr>
          <a:xfrm>
            <a:off x="914400" y="5683997"/>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A7809063-098F-D102-CB2D-00EB9662A6BD}"/>
              </a:ext>
            </a:extLst>
          </p:cNvPr>
          <p:cNvSpPr>
            <a:spLocks noGrp="1"/>
          </p:cNvSpPr>
          <p:nvPr>
            <p:ph type="title" hasCustomPrompt="1"/>
          </p:nvPr>
        </p:nvSpPr>
        <p:spPr>
          <a:xfrm>
            <a:off x="914400" y="3097599"/>
            <a:ext cx="8669481" cy="2226732"/>
          </a:xfrm>
        </p:spPr>
        <p:txBody>
          <a:bodyPr anchor="b" anchorCtr="0"/>
          <a:lstStyle>
            <a:lvl1pPr>
              <a:defRPr sz="4800"/>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4800" b="0" i="0" u="none" strike="noStrike" kern="1200" cap="none" spc="20" normalizeH="0" baseline="0" noProof="0">
                <a:ln>
                  <a:noFill/>
                </a:ln>
                <a:solidFill>
                  <a:srgbClr val="FFFFFF"/>
                </a:solidFill>
                <a:effectLst/>
                <a:uLnTx/>
                <a:uFillTx/>
                <a:latin typeface="Gibson Book" pitchFamily="2" charset="77"/>
                <a:ea typeface="+mj-ea"/>
                <a:cs typeface="+mj-cs"/>
              </a:rPr>
              <a:t>Section Slide Title – No Image 2</a:t>
            </a:r>
          </a:p>
        </p:txBody>
      </p:sp>
      <p:sp>
        <p:nvSpPr>
          <p:cNvPr id="12" name="Text Placeholder 8">
            <a:extLst>
              <a:ext uri="{FF2B5EF4-FFF2-40B4-BE49-F238E27FC236}">
                <a16:creationId xmlns:a16="http://schemas.microsoft.com/office/drawing/2014/main" id="{4E6206D3-4FFE-72E3-B504-E627ED7BE5B9}"/>
              </a:ext>
            </a:extLst>
          </p:cNvPr>
          <p:cNvSpPr>
            <a:spLocks noGrp="1"/>
          </p:cNvSpPr>
          <p:nvPr>
            <p:ph type="body" sz="quarter" idx="10" hasCustomPrompt="1"/>
          </p:nvPr>
        </p:nvSpPr>
        <p:spPr>
          <a:xfrm>
            <a:off x="5443304" y="307319"/>
            <a:ext cx="6395803" cy="2754312"/>
          </a:xfrm>
        </p:spPr>
        <p:txBody>
          <a:bodyPr anchor="b" anchorCtr="0"/>
          <a:lstStyle>
            <a:lvl1pPr marL="0" marR="0" indent="0" algn="r" defTabSz="914377" rtl="0" eaLnBrk="1" fontAlgn="auto" latinLnBrk="0" hangingPunct="1">
              <a:lnSpc>
                <a:spcPct val="100000"/>
              </a:lnSpc>
              <a:spcBef>
                <a:spcPct val="0"/>
              </a:spcBef>
              <a:spcAft>
                <a:spcPts val="800"/>
              </a:spcAft>
              <a:buClrTx/>
              <a:buSzTx/>
              <a:buFont typeface="Arial" panose="020B0604020202020204" pitchFamily="34" charset="0"/>
              <a:buNone/>
              <a:tabLst/>
              <a:defRPr lang="en-US" sz="20000" b="1" i="0" kern="1200" spc="20" baseline="0">
                <a:solidFill>
                  <a:srgbClr val="FFFFFF">
                    <a:alpha val="10000"/>
                  </a:srgbClr>
                </a:solidFill>
                <a:latin typeface="Gibson SemiBold" pitchFamily="2" charset="77"/>
                <a:ea typeface="+mj-ea"/>
                <a:cs typeface="+mj-cs"/>
              </a:defRPr>
            </a:lvl1pPr>
            <a:lvl2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2pPr>
            <a:lvl3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3pPr>
            <a:lvl4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4pPr>
            <a:lvl5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5pPr>
          </a:lstStyle>
          <a:p>
            <a:pPr lvl="0"/>
            <a:r>
              <a:rPr lang="en-US"/>
              <a:t>01</a:t>
            </a:r>
          </a:p>
        </p:txBody>
      </p:sp>
      <p:sp>
        <p:nvSpPr>
          <p:cNvPr id="14" name="Text Placeholder 15">
            <a:extLst>
              <a:ext uri="{FF2B5EF4-FFF2-40B4-BE49-F238E27FC236}">
                <a16:creationId xmlns:a16="http://schemas.microsoft.com/office/drawing/2014/main" id="{88B0812D-CAB9-8D28-B8E1-A472912419CF}"/>
              </a:ext>
            </a:extLst>
          </p:cNvPr>
          <p:cNvSpPr>
            <a:spLocks noGrp="1"/>
          </p:cNvSpPr>
          <p:nvPr>
            <p:ph type="body" sz="quarter" idx="19" hasCustomPrompt="1"/>
          </p:nvPr>
        </p:nvSpPr>
        <p:spPr>
          <a:xfrm>
            <a:off x="5787274" y="1362431"/>
            <a:ext cx="5795125" cy="281404"/>
          </a:xfrm>
        </p:spPr>
        <p:txBody>
          <a:bodyPr/>
          <a:lstStyle>
            <a:lvl1pPr marL="0" indent="0" algn="r">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212078365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 No Image 3 (White)">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0ECDB7-A564-F753-4B9F-BFF54908BED5}"/>
              </a:ext>
            </a:extLst>
          </p:cNvPr>
          <p:cNvSpPr/>
          <p:nvPr userDrawn="1"/>
        </p:nvSpPr>
        <p:spPr>
          <a:xfrm>
            <a:off x="464695" y="6265889"/>
            <a:ext cx="3162925" cy="389744"/>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5" name="Picture 4">
            <a:extLst>
              <a:ext uri="{FF2B5EF4-FFF2-40B4-BE49-F238E27FC236}">
                <a16:creationId xmlns:a16="http://schemas.microsoft.com/office/drawing/2014/main" id="{0BC278CA-159D-1708-7144-3C34A05EFABB}"/>
              </a:ext>
              <a:ext uri="{C183D7F6-B498-43B3-948B-1728B52AA6E4}">
                <adec:decorative xmlns:adec="http://schemas.microsoft.com/office/drawing/2017/decorative" val="1"/>
              </a:ext>
            </a:extLst>
          </p:cNvPr>
          <p:cNvPicPr>
            <a:picLocks noChangeAspect="1"/>
          </p:cNvPicPr>
          <p:nvPr userDrawn="1"/>
        </p:nvPicPr>
        <p:blipFill rotWithShape="1">
          <a:blip r:embed="rId2">
            <a:alphaModFix amt="50000"/>
          </a:blip>
          <a:srcRect l="24109" t="39399" r="24958"/>
          <a:stretch/>
        </p:blipFill>
        <p:spPr>
          <a:xfrm rot="-5400000">
            <a:off x="-970112" y="970117"/>
            <a:ext cx="6858000" cy="4917771"/>
          </a:xfrm>
          <a:prstGeom prst="rect">
            <a:avLst/>
          </a:prstGeom>
        </p:spPr>
      </p:pic>
      <p:sp>
        <p:nvSpPr>
          <p:cNvPr id="10" name="Rectangle 9">
            <a:extLst>
              <a:ext uri="{FF2B5EF4-FFF2-40B4-BE49-F238E27FC236}">
                <a16:creationId xmlns:a16="http://schemas.microsoft.com/office/drawing/2014/main" id="{C5613C10-4E2C-34B1-ED58-B22AF71AC012}"/>
              </a:ext>
              <a:ext uri="{C183D7F6-B498-43B3-948B-1728B52AA6E4}">
                <adec:decorative xmlns:adec="http://schemas.microsoft.com/office/drawing/2017/decorative" val="1"/>
              </a:ext>
            </a:extLst>
          </p:cNvPr>
          <p:cNvSpPr/>
          <p:nvPr userDrawn="1"/>
        </p:nvSpPr>
        <p:spPr>
          <a:xfrm>
            <a:off x="914400" y="5673723"/>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3" name="Title 2">
            <a:extLst>
              <a:ext uri="{FF2B5EF4-FFF2-40B4-BE49-F238E27FC236}">
                <a16:creationId xmlns:a16="http://schemas.microsoft.com/office/drawing/2014/main" id="{E0F45D4F-DFC9-5C00-60CD-90C1619B8AE6}"/>
              </a:ext>
            </a:extLst>
          </p:cNvPr>
          <p:cNvSpPr>
            <a:spLocks noGrp="1"/>
          </p:cNvSpPr>
          <p:nvPr>
            <p:ph type="title" hasCustomPrompt="1"/>
          </p:nvPr>
        </p:nvSpPr>
        <p:spPr>
          <a:xfrm>
            <a:off x="914401" y="3090672"/>
            <a:ext cx="8668512" cy="2231136"/>
          </a:xfrm>
        </p:spPr>
        <p:txBody>
          <a:bodyPr anchor="b" anchorCtr="0"/>
          <a:lstStyle>
            <a:lvl1pPr marL="0" marR="0" indent="0" algn="l" defTabSz="914377" rtl="0" eaLnBrk="1" fontAlgn="auto" latinLnBrk="0" hangingPunct="1">
              <a:lnSpc>
                <a:spcPct val="100000"/>
              </a:lnSpc>
              <a:spcBef>
                <a:spcPct val="0"/>
              </a:spcBef>
              <a:spcAft>
                <a:spcPts val="800"/>
              </a:spcAft>
              <a:buClrTx/>
              <a:buSzTx/>
              <a:buFontTx/>
              <a:buNone/>
              <a:tabLst/>
              <a:defRPr sz="4800"/>
            </a:lvl1pPr>
          </a:lstStyle>
          <a:p>
            <a:r>
              <a:rPr lang="en-US"/>
              <a:t>Section Slide Title – No Image 3</a:t>
            </a:r>
          </a:p>
        </p:txBody>
      </p:sp>
    </p:spTree>
    <p:extLst>
      <p:ext uri="{BB962C8B-B14F-4D97-AF65-F5344CB8AC3E}">
        <p14:creationId xmlns:p14="http://schemas.microsoft.com/office/powerpoint/2010/main" val="62974502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 No Image 4 (Gray)">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2D6D94-7519-0D3F-A2BD-E51D9819C783}"/>
              </a:ext>
            </a:extLst>
          </p:cNvPr>
          <p:cNvSpPr/>
          <p:nvPr userDrawn="1"/>
        </p:nvSpPr>
        <p:spPr>
          <a:xfrm>
            <a:off x="479685" y="6280879"/>
            <a:ext cx="3117954" cy="419724"/>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8" name="Picture 7">
            <a:extLst>
              <a:ext uri="{FF2B5EF4-FFF2-40B4-BE49-F238E27FC236}">
                <a16:creationId xmlns:a16="http://schemas.microsoft.com/office/drawing/2014/main" id="{F46D2F70-7F11-6940-AD0C-87E3660CFE4C}"/>
              </a:ext>
              <a:ext uri="{C183D7F6-B498-43B3-948B-1728B52AA6E4}">
                <adec:decorative xmlns:adec="http://schemas.microsoft.com/office/drawing/2017/decorative" val="1"/>
              </a:ext>
            </a:extLst>
          </p:cNvPr>
          <p:cNvPicPr>
            <a:picLocks noChangeAspect="1"/>
          </p:cNvPicPr>
          <p:nvPr userDrawn="1"/>
        </p:nvPicPr>
        <p:blipFill rotWithShape="1">
          <a:blip r:embed="rId2">
            <a:alphaModFix amt="12000"/>
          </a:blip>
          <a:srcRect l="24109" t="39399" r="24958"/>
          <a:stretch/>
        </p:blipFill>
        <p:spPr>
          <a:xfrm rot="-5400000">
            <a:off x="-970112" y="970117"/>
            <a:ext cx="6858000" cy="4917771"/>
          </a:xfrm>
          <a:prstGeom prst="rect">
            <a:avLst/>
          </a:prstGeom>
        </p:spPr>
      </p:pic>
      <p:sp>
        <p:nvSpPr>
          <p:cNvPr id="4" name="Rectangle 3">
            <a:extLst>
              <a:ext uri="{FF2B5EF4-FFF2-40B4-BE49-F238E27FC236}">
                <a16:creationId xmlns:a16="http://schemas.microsoft.com/office/drawing/2014/main" id="{952FA1F8-B458-5225-9537-4D763785DA47}"/>
              </a:ext>
              <a:ext uri="{C183D7F6-B498-43B3-948B-1728B52AA6E4}">
                <adec:decorative xmlns:adec="http://schemas.microsoft.com/office/drawing/2017/decorative" val="1"/>
              </a:ext>
            </a:extLst>
          </p:cNvPr>
          <p:cNvSpPr/>
          <p:nvPr userDrawn="1"/>
        </p:nvSpPr>
        <p:spPr>
          <a:xfrm>
            <a:off x="914400" y="5673723"/>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A7809063-098F-D102-CB2D-00EB9662A6BD}"/>
              </a:ext>
            </a:extLst>
          </p:cNvPr>
          <p:cNvSpPr>
            <a:spLocks noGrp="1"/>
          </p:cNvSpPr>
          <p:nvPr>
            <p:ph type="title" hasCustomPrompt="1"/>
          </p:nvPr>
        </p:nvSpPr>
        <p:spPr>
          <a:xfrm>
            <a:off x="914400" y="3086631"/>
            <a:ext cx="8652059" cy="2231136"/>
          </a:xfrm>
        </p:spPr>
        <p:txBody>
          <a:bodyPr anchor="b" anchorCtr="0"/>
          <a:lstStyle>
            <a:lvl1pPr>
              <a:defRPr sz="4800"/>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4800" b="0" i="0" u="none" strike="noStrike" kern="1200" cap="none" spc="20" normalizeH="0" baseline="0" noProof="0">
                <a:ln>
                  <a:noFill/>
                </a:ln>
                <a:solidFill>
                  <a:srgbClr val="FFFFFF"/>
                </a:solidFill>
                <a:effectLst/>
                <a:uLnTx/>
                <a:uFillTx/>
                <a:latin typeface="Gibson Book" pitchFamily="2" charset="77"/>
                <a:ea typeface="+mj-ea"/>
                <a:cs typeface="+mj-cs"/>
              </a:rPr>
              <a:t>Section Slide Title – No Image 4</a:t>
            </a:r>
          </a:p>
        </p:txBody>
      </p:sp>
    </p:spTree>
    <p:extLst>
      <p:ext uri="{BB962C8B-B14F-4D97-AF65-F5344CB8AC3E}">
        <p14:creationId xmlns:p14="http://schemas.microsoft.com/office/powerpoint/2010/main" val="405038123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 Small Image 1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300038"/>
            <a:ext cx="9758362" cy="6256060"/>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7" name="Picture Placeholder 3">
            <a:extLst>
              <a:ext uri="{FF2B5EF4-FFF2-40B4-BE49-F238E27FC236}">
                <a16:creationId xmlns:a16="http://schemas.microsoft.com/office/drawing/2014/main" id="{17A9E4F0-5166-BDDC-DE0C-4A1D5FBF28C2}"/>
              </a:ext>
              <a:ext uri="{C183D7F6-B498-43B3-948B-1728B52AA6E4}">
                <adec:decorative xmlns:adec="http://schemas.microsoft.com/office/drawing/2017/decorative" val="1"/>
              </a:ext>
            </a:extLst>
          </p:cNvPr>
          <p:cNvSpPr>
            <a:spLocks noGrp="1"/>
          </p:cNvSpPr>
          <p:nvPr>
            <p:ph type="pic" sz="quarter" idx="20" hasCustomPrompt="1"/>
          </p:nvPr>
        </p:nvSpPr>
        <p:spPr>
          <a:xfrm>
            <a:off x="7364897" y="685800"/>
            <a:ext cx="4827104" cy="5486401"/>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3" name="Text Placeholder 15">
            <a:extLst>
              <a:ext uri="{FF2B5EF4-FFF2-40B4-BE49-F238E27FC236}">
                <a16:creationId xmlns:a16="http://schemas.microsoft.com/office/drawing/2014/main" id="{56A5C4BE-095C-6CAF-73DB-C5AB483E5D75}"/>
              </a:ext>
            </a:extLst>
          </p:cNvPr>
          <p:cNvSpPr>
            <a:spLocks noGrp="1"/>
          </p:cNvSpPr>
          <p:nvPr>
            <p:ph type="body" sz="quarter" idx="19" hasCustomPrompt="1"/>
          </p:nvPr>
        </p:nvSpPr>
        <p:spPr>
          <a:xfrm>
            <a:off x="914399" y="5077795"/>
            <a:ext cx="578940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2688336"/>
            <a:ext cx="5788152"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Section Slide Title – Small Image 1</a:t>
            </a:r>
          </a:p>
        </p:txBody>
      </p:sp>
    </p:spTree>
    <p:extLst>
      <p:ext uri="{BB962C8B-B14F-4D97-AF65-F5344CB8AC3E}">
        <p14:creationId xmlns:p14="http://schemas.microsoft.com/office/powerpoint/2010/main" val="3329733437"/>
      </p:ext>
    </p:extLst>
  </p:cSld>
  <p:clrMapOvr>
    <a:masterClrMapping/>
  </p:clrMapOvr>
  <p:extLst>
    <p:ext uri="{DCECCB84-F9BA-43D5-87BE-67443E8EF086}">
      <p15:sldGuideLst xmlns:p15="http://schemas.microsoft.com/office/powerpoint/2012/main">
        <p15:guide id="3" pos="57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 Small Image 2 (CapTech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300038"/>
            <a:ext cx="9758362" cy="6256060"/>
          </a:xfrm>
          <a:prstGeom prst="rect">
            <a:avLst/>
          </a:prstGeom>
          <a:solidFill>
            <a:schemeClr val="tx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7364897" y="685801"/>
            <a:ext cx="4827104" cy="5486400"/>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3" name="Text Placeholder 15">
            <a:extLst>
              <a:ext uri="{FF2B5EF4-FFF2-40B4-BE49-F238E27FC236}">
                <a16:creationId xmlns:a16="http://schemas.microsoft.com/office/drawing/2014/main" id="{ADB81555-0EB0-273B-7AB8-03ED96A59EFF}"/>
              </a:ext>
            </a:extLst>
          </p:cNvPr>
          <p:cNvSpPr>
            <a:spLocks noGrp="1"/>
          </p:cNvSpPr>
          <p:nvPr>
            <p:ph type="body" sz="quarter" idx="19" hasCustomPrompt="1"/>
          </p:nvPr>
        </p:nvSpPr>
        <p:spPr>
          <a:xfrm>
            <a:off x="914400" y="5077795"/>
            <a:ext cx="5789408" cy="281404"/>
          </a:xfrm>
        </p:spPr>
        <p:txBody>
          <a:bodyPr/>
          <a:lstStyle>
            <a:lvl1pPr marL="0" indent="0" algn="l">
              <a:buNone/>
              <a:defRPr sz="1000" b="1" i="0" kern="1200"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2688336"/>
            <a:ext cx="5789408"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Section Slide Title – Small Image 2</a:t>
            </a:r>
          </a:p>
        </p:txBody>
      </p:sp>
    </p:spTree>
    <p:extLst>
      <p:ext uri="{BB962C8B-B14F-4D97-AF65-F5344CB8AC3E}">
        <p14:creationId xmlns:p14="http://schemas.microsoft.com/office/powerpoint/2010/main" val="1811173616"/>
      </p:ext>
    </p:extLst>
  </p:cSld>
  <p:clrMapOvr>
    <a:masterClrMapping/>
  </p:clrMapOvr>
  <p:extLst>
    <p:ext uri="{DCECCB84-F9BA-43D5-87BE-67443E8EF086}">
      <p15:sldGuideLst xmlns:p15="http://schemas.microsoft.com/office/powerpoint/2012/main">
        <p15:guide id="3" pos="576">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 Arrow 1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685800"/>
            <a:ext cx="7661205" cy="5870298"/>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6096000" y="304800"/>
            <a:ext cx="5753100" cy="5867399"/>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3" name="Text Placeholder 15">
            <a:extLst>
              <a:ext uri="{FF2B5EF4-FFF2-40B4-BE49-F238E27FC236}">
                <a16:creationId xmlns:a16="http://schemas.microsoft.com/office/drawing/2014/main" id="{8D78A0E9-5DBC-671B-B5DC-8BE85ADDE1DE}"/>
              </a:ext>
            </a:extLst>
          </p:cNvPr>
          <p:cNvSpPr>
            <a:spLocks noGrp="1"/>
          </p:cNvSpPr>
          <p:nvPr>
            <p:ph type="body" sz="quarter" idx="19" hasCustomPrompt="1"/>
          </p:nvPr>
        </p:nvSpPr>
        <p:spPr>
          <a:xfrm>
            <a:off x="922011" y="5713756"/>
            <a:ext cx="376732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3330808"/>
            <a:ext cx="4760844"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Section Slide Title – Arrow 1</a:t>
            </a:r>
          </a:p>
        </p:txBody>
      </p:sp>
    </p:spTree>
    <p:extLst>
      <p:ext uri="{BB962C8B-B14F-4D97-AF65-F5344CB8AC3E}">
        <p14:creationId xmlns:p14="http://schemas.microsoft.com/office/powerpoint/2010/main" val="4149851216"/>
      </p:ext>
    </p:extLst>
  </p:cSld>
  <p:clrMapOvr>
    <a:masterClrMapping/>
  </p:clrMapOvr>
  <p:extLst>
    <p:ext uri="{DCECCB84-F9BA-43D5-87BE-67443E8EF086}">
      <p15:sldGuideLst xmlns:p15="http://schemas.microsoft.com/office/powerpoint/2012/main">
        <p15:guide id="3" pos="576">
          <p15:clr>
            <a:srgbClr val="FBAE40"/>
          </p15:clr>
        </p15:guide>
        <p15:guide id="4" pos="6792">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 Arrow 2 (CapTech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685800"/>
            <a:ext cx="7661205" cy="5870298"/>
          </a:xfrm>
          <a:prstGeom prst="rect">
            <a:avLst/>
          </a:prstGeom>
          <a:solidFill>
            <a:schemeClr val="tx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6096000" y="304800"/>
            <a:ext cx="5753100" cy="5867399"/>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7" name="Text Placeholder 15">
            <a:extLst>
              <a:ext uri="{FF2B5EF4-FFF2-40B4-BE49-F238E27FC236}">
                <a16:creationId xmlns:a16="http://schemas.microsoft.com/office/drawing/2014/main" id="{E71DFFC8-5BE2-2D52-C2B1-AE0364BE8F2F}"/>
              </a:ext>
            </a:extLst>
          </p:cNvPr>
          <p:cNvSpPr>
            <a:spLocks noGrp="1"/>
          </p:cNvSpPr>
          <p:nvPr>
            <p:ph type="body" sz="quarter" idx="19" hasCustomPrompt="1"/>
          </p:nvPr>
        </p:nvSpPr>
        <p:spPr>
          <a:xfrm>
            <a:off x="922011" y="5713756"/>
            <a:ext cx="3768463" cy="281404"/>
          </a:xfrm>
        </p:spPr>
        <p:txBody>
          <a:bodyPr/>
          <a:lstStyle>
            <a:lvl1pPr marL="0" indent="0" algn="l">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3328416"/>
            <a:ext cx="4760844"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Section Slide Title – Arrow 2</a:t>
            </a:r>
          </a:p>
        </p:txBody>
      </p:sp>
    </p:spTree>
    <p:extLst>
      <p:ext uri="{BB962C8B-B14F-4D97-AF65-F5344CB8AC3E}">
        <p14:creationId xmlns:p14="http://schemas.microsoft.com/office/powerpoint/2010/main" val="3437891667"/>
      </p:ext>
    </p:extLst>
  </p:cSld>
  <p:clrMapOvr>
    <a:masterClrMapping/>
  </p:clrMapOvr>
  <p:extLst>
    <p:ext uri="{DCECCB84-F9BA-43D5-87BE-67443E8EF086}">
      <p15:sldGuideLst xmlns:p15="http://schemas.microsoft.com/office/powerpoint/2012/main">
        <p15:guide id="3" pos="576">
          <p15:clr>
            <a:srgbClr val="FBAE40"/>
          </p15:clr>
        </p15:guide>
        <p15:guide id="4" pos="6792">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 Long 1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7" y="3429000"/>
            <a:ext cx="9778241" cy="3127098"/>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15">
            <a:extLst>
              <a:ext uri="{FF2B5EF4-FFF2-40B4-BE49-F238E27FC236}">
                <a16:creationId xmlns:a16="http://schemas.microsoft.com/office/drawing/2014/main" id="{019D4D9D-7018-18DE-7301-B041BBA1BD5D}"/>
              </a:ext>
            </a:extLst>
          </p:cNvPr>
          <p:cNvSpPr>
            <a:spLocks noGrp="1"/>
          </p:cNvSpPr>
          <p:nvPr>
            <p:ph type="body" sz="quarter" idx="19" hasCustomPrompt="1"/>
          </p:nvPr>
        </p:nvSpPr>
        <p:spPr>
          <a:xfrm>
            <a:off x="914399" y="5713756"/>
            <a:ext cx="8806069"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399" y="4727448"/>
            <a:ext cx="8806070" cy="822960"/>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Section Slide Title – Long 1</a:t>
            </a: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914399" y="304800"/>
            <a:ext cx="10977564" cy="411811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Tree>
    <p:extLst>
      <p:ext uri="{BB962C8B-B14F-4D97-AF65-F5344CB8AC3E}">
        <p14:creationId xmlns:p14="http://schemas.microsoft.com/office/powerpoint/2010/main" val="2762934690"/>
      </p:ext>
    </p:extLst>
  </p:cSld>
  <p:clrMapOvr>
    <a:masterClrMapping/>
  </p:clrMapOvr>
  <p:extLst>
    <p:ext uri="{DCECCB84-F9BA-43D5-87BE-67443E8EF086}">
      <p15:sldGuideLst xmlns:p15="http://schemas.microsoft.com/office/powerpoint/2012/main">
        <p15:guide id="1" orient="horz" pos="4320">
          <p15:clr>
            <a:srgbClr val="FBAE40"/>
          </p15:clr>
        </p15:guide>
        <p15:guide id="3" pos="576">
          <p15:clr>
            <a:srgbClr val="FBAE40"/>
          </p15:clr>
        </p15:guide>
        <p15:guide id="4" pos="6792">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 Long 2 (CapTech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7" y="3429000"/>
            <a:ext cx="9778241" cy="3127098"/>
          </a:xfrm>
          <a:prstGeom prst="rect">
            <a:avLst/>
          </a:prstGeom>
          <a:solidFill>
            <a:schemeClr val="tx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15">
            <a:extLst>
              <a:ext uri="{FF2B5EF4-FFF2-40B4-BE49-F238E27FC236}">
                <a16:creationId xmlns:a16="http://schemas.microsoft.com/office/drawing/2014/main" id="{FAB98B68-4CFD-6A3F-8B8F-5D74E930DCEB}"/>
              </a:ext>
            </a:extLst>
          </p:cNvPr>
          <p:cNvSpPr>
            <a:spLocks noGrp="1"/>
          </p:cNvSpPr>
          <p:nvPr>
            <p:ph type="body" sz="quarter" idx="19" hasCustomPrompt="1"/>
          </p:nvPr>
        </p:nvSpPr>
        <p:spPr>
          <a:xfrm>
            <a:off x="914401" y="5713756"/>
            <a:ext cx="8806069" cy="281404"/>
          </a:xfrm>
        </p:spPr>
        <p:txBody>
          <a:bodyPr/>
          <a:lstStyle>
            <a:lvl1pPr marL="0" indent="0" algn="l">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1" y="4727448"/>
            <a:ext cx="8805672" cy="822960"/>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Section Slide Title – Long 2</a:t>
            </a:r>
          </a:p>
        </p:txBody>
      </p:sp>
      <p:sp>
        <p:nvSpPr>
          <p:cNvPr id="2" name="Picture Placeholder 3">
            <a:extLst>
              <a:ext uri="{FF2B5EF4-FFF2-40B4-BE49-F238E27FC236}">
                <a16:creationId xmlns:a16="http://schemas.microsoft.com/office/drawing/2014/main" id="{32B49C33-571A-9C22-1F70-651561CEA5E0}"/>
              </a:ext>
              <a:ext uri="{C183D7F6-B498-43B3-948B-1728B52AA6E4}">
                <adec:decorative xmlns:adec="http://schemas.microsoft.com/office/drawing/2017/decorative" val="1"/>
              </a:ext>
            </a:extLst>
          </p:cNvPr>
          <p:cNvSpPr>
            <a:spLocks noGrp="1"/>
          </p:cNvSpPr>
          <p:nvPr>
            <p:ph type="pic" sz="quarter" idx="13" hasCustomPrompt="1"/>
          </p:nvPr>
        </p:nvSpPr>
        <p:spPr>
          <a:xfrm>
            <a:off x="914399" y="304800"/>
            <a:ext cx="10977564" cy="411811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Tree>
    <p:extLst>
      <p:ext uri="{BB962C8B-B14F-4D97-AF65-F5344CB8AC3E}">
        <p14:creationId xmlns:p14="http://schemas.microsoft.com/office/powerpoint/2010/main" val="696206162"/>
      </p:ext>
    </p:extLst>
  </p:cSld>
  <p:clrMapOvr>
    <a:masterClrMapping/>
  </p:clrMapOvr>
  <p:extLst>
    <p:ext uri="{DCECCB84-F9BA-43D5-87BE-67443E8EF086}">
      <p15:sldGuideLst xmlns:p15="http://schemas.microsoft.com/office/powerpoint/2012/main">
        <p15:guide id="3" pos="576">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 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4BEB2DE-B50C-909E-16B4-0888D050C009}"/>
              </a:ext>
            </a:extLst>
          </p:cNvPr>
          <p:cNvSpPr/>
          <p:nvPr userDrawn="1"/>
        </p:nvSpPr>
        <p:spPr>
          <a:xfrm>
            <a:off x="10214658" y="6065134"/>
            <a:ext cx="1689706" cy="694944"/>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2648" y="685800"/>
            <a:ext cx="10972800" cy="430887"/>
          </a:xfrm>
          <a:prstGeom prst="rect">
            <a:avLst/>
          </a:prstGeom>
        </p:spPr>
        <p:txBody>
          <a:bodyPr vert="horz" lIns="0" tIns="0" rIns="0" bIns="0" rtlCol="0" anchor="t" anchorCtr="0">
            <a:noAutofit/>
          </a:bodyPr>
          <a:lstStyle>
            <a:lvl1pPr>
              <a:defRPr baseline="0"/>
            </a:lvl1pPr>
          </a:lstStyle>
          <a:p>
            <a:r>
              <a:rPr lang="en-US"/>
              <a:t>Content Slide Title – Title Only</a:t>
            </a:r>
          </a:p>
        </p:txBody>
      </p:sp>
      <p:sp>
        <p:nvSpPr>
          <p:cNvPr id="5" name="Oval 4">
            <a:extLst>
              <a:ext uri="{FF2B5EF4-FFF2-40B4-BE49-F238E27FC236}">
                <a16:creationId xmlns:a16="http://schemas.microsoft.com/office/drawing/2014/main" id="{28639CC4-4AFC-5A9E-DBCC-66C4F1582932}"/>
              </a:ext>
            </a:extLst>
          </p:cNvPr>
          <p:cNvSpPr/>
          <p:nvPr userDrawn="1"/>
        </p:nvSpPr>
        <p:spPr>
          <a:xfrm>
            <a:off x="11209420" y="5970663"/>
            <a:ext cx="694944" cy="694944"/>
          </a:xfrm>
          <a:prstGeom prst="ellipse">
            <a:avLst/>
          </a:prstGeom>
          <a:solidFill>
            <a:srgbClr val="FFFFFF">
              <a:alpha val="30196"/>
            </a:srgbClr>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6" name="Picture 5" descr="300 pixel state seal">
            <a:extLst>
              <a:ext uri="{FF2B5EF4-FFF2-40B4-BE49-F238E27FC236}">
                <a16:creationId xmlns:a16="http://schemas.microsoft.com/office/drawing/2014/main" id="{CFA0DEBE-6DAB-FBA1-418F-7033C45423D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4821C921-B4BE-3BC6-DB4B-3CD5CEDE4B31}"/>
              </a:ext>
            </a:extLst>
          </p:cNvPr>
          <p:cNvSpPr>
            <a:spLocks noGrp="1"/>
          </p:cNvSpPr>
          <p:nvPr>
            <p:ph sz="quarter" idx="10"/>
          </p:nvPr>
        </p:nvSpPr>
        <p:spPr>
          <a:xfrm>
            <a:off x="1212407" y="3211850"/>
            <a:ext cx="3146425" cy="4302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44458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 Title with Line">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E22432A2-90C0-7145-B85E-104A7329828A}"/>
              </a:ext>
            </a:extLst>
          </p:cNvPr>
          <p:cNvSpPr>
            <a:spLocks noGrp="1"/>
          </p:cNvSpPr>
          <p:nvPr>
            <p:ph type="title" hasCustomPrompt="1"/>
          </p:nvPr>
        </p:nvSpPr>
        <p:spPr>
          <a:xfrm>
            <a:off x="609600" y="1097280"/>
            <a:ext cx="10972800" cy="429768"/>
          </a:xfrm>
        </p:spPr>
        <p:txBody>
          <a:bodyPr lIns="0" tIns="0" rIns="0" bIns="0" anchor="t" anchorCtr="0">
            <a:noAutofit/>
          </a:bodyPr>
          <a:lstStyle>
            <a:lvl1pPr>
              <a:defRPr sz="2800">
                <a:solidFill>
                  <a:schemeClr val="tx2"/>
                </a:solidFill>
              </a:defRPr>
            </a:lvl1pPr>
          </a:lstStyle>
          <a:p>
            <a:r>
              <a:rPr lang="en-US"/>
              <a:t>Content Slide Title – Title with Line</a:t>
            </a:r>
          </a:p>
        </p:txBody>
      </p:sp>
      <p:sp>
        <p:nvSpPr>
          <p:cNvPr id="4" name="Rectangle 3">
            <a:extLst>
              <a:ext uri="{FF2B5EF4-FFF2-40B4-BE49-F238E27FC236}">
                <a16:creationId xmlns:a16="http://schemas.microsoft.com/office/drawing/2014/main" id="{99EDC0DB-E74F-1E5A-24D1-29F215F422FD}"/>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1111479"/>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 Title with Large Description">
    <p:spTree>
      <p:nvGrpSpPr>
        <p:cNvPr id="1" name=""/>
        <p:cNvGrpSpPr/>
        <p:nvPr/>
      </p:nvGrpSpPr>
      <p:grpSpPr>
        <a:xfrm>
          <a:off x="0" y="0"/>
          <a:ext cx="0" cy="0"/>
          <a:chOff x="0" y="0"/>
          <a:chExt cx="0" cy="0"/>
        </a:xfrm>
      </p:grpSpPr>
      <p:sp>
        <p:nvSpPr>
          <p:cNvPr id="3" name="Text Placeholder 26">
            <a:extLst>
              <a:ext uri="{FF2B5EF4-FFF2-40B4-BE49-F238E27FC236}">
                <a16:creationId xmlns:a16="http://schemas.microsoft.com/office/drawing/2014/main" id="{B4AC1774-F17A-B34C-A218-6526F366A6C1}"/>
              </a:ext>
            </a:extLst>
          </p:cNvPr>
          <p:cNvSpPr>
            <a:spLocks noGrp="1"/>
          </p:cNvSpPr>
          <p:nvPr>
            <p:ph type="body" sz="quarter" idx="79" hasCustomPrompt="1"/>
          </p:nvPr>
        </p:nvSpPr>
        <p:spPr>
          <a:xfrm>
            <a:off x="609600" y="1323670"/>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4" name="Title Placeholder 3">
            <a:extLst>
              <a:ext uri="{FF2B5EF4-FFF2-40B4-BE49-F238E27FC236}">
                <a16:creationId xmlns:a16="http://schemas.microsoft.com/office/drawing/2014/main" id="{5D2A7835-0659-2429-1D2F-A1DEE99E9CB5}"/>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defRPr baseline="0"/>
            </a:lvl1pPr>
          </a:lstStyle>
          <a:p>
            <a:r>
              <a:rPr lang="en-US"/>
              <a:t>Content Slide Title – Title with Large Description</a:t>
            </a:r>
          </a:p>
        </p:txBody>
      </p:sp>
      <p:sp>
        <p:nvSpPr>
          <p:cNvPr id="2" name="Rectangle 1">
            <a:extLst>
              <a:ext uri="{FF2B5EF4-FFF2-40B4-BE49-F238E27FC236}">
                <a16:creationId xmlns:a16="http://schemas.microsoft.com/office/drawing/2014/main" id="{3019C65C-081F-200D-479F-0E4BED159F55}"/>
              </a:ext>
            </a:extLst>
          </p:cNvPr>
          <p:cNvSpPr/>
          <p:nvPr userDrawn="1"/>
        </p:nvSpPr>
        <p:spPr>
          <a:xfrm>
            <a:off x="10214658" y="6065134"/>
            <a:ext cx="1689706" cy="694944"/>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5" name="Picture 4" descr="300 pixel state seal">
            <a:extLst>
              <a:ext uri="{FF2B5EF4-FFF2-40B4-BE49-F238E27FC236}">
                <a16:creationId xmlns:a16="http://schemas.microsoft.com/office/drawing/2014/main" id="{657230E3-38C8-5428-D966-6E763AAE23A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40986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 Title with Small Description">
    <p:spTree>
      <p:nvGrpSpPr>
        <p:cNvPr id="1" name=""/>
        <p:cNvGrpSpPr/>
        <p:nvPr/>
      </p:nvGrpSpPr>
      <p:grpSpPr>
        <a:xfrm>
          <a:off x="0" y="0"/>
          <a:ext cx="0" cy="0"/>
          <a:chOff x="0" y="0"/>
          <a:chExt cx="0" cy="0"/>
        </a:xfrm>
      </p:grpSpPr>
      <p:sp>
        <p:nvSpPr>
          <p:cNvPr id="3" name="Text Placeholder 26">
            <a:extLst>
              <a:ext uri="{FF2B5EF4-FFF2-40B4-BE49-F238E27FC236}">
                <a16:creationId xmlns:a16="http://schemas.microsoft.com/office/drawing/2014/main" id="{B4AC1774-F17A-B34C-A218-6526F366A6C1}"/>
              </a:ext>
            </a:extLst>
          </p:cNvPr>
          <p:cNvSpPr>
            <a:spLocks noGrp="1"/>
          </p:cNvSpPr>
          <p:nvPr>
            <p:ph type="body" sz="quarter" idx="79" hasCustomPrompt="1"/>
          </p:nvPr>
        </p:nvSpPr>
        <p:spPr>
          <a:xfrm>
            <a:off x="609600" y="1323670"/>
            <a:ext cx="10972800" cy="424732"/>
          </a:xfrm>
        </p:spPr>
        <p:txBody>
          <a:bodyPr anchor="t" anchorCtr="0">
            <a:noAutofit/>
          </a:bodyPr>
          <a:lstStyle>
            <a:lvl1pPr marL="0" indent="0" algn="l">
              <a:lnSpc>
                <a:spcPct val="120000"/>
              </a:lnSpc>
              <a:spcAft>
                <a:spcPts val="0"/>
              </a:spcAft>
              <a:buNone/>
              <a:defRPr sz="1200" baseline="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2" name="Title Placeholder 3">
            <a:extLst>
              <a:ext uri="{FF2B5EF4-FFF2-40B4-BE49-F238E27FC236}">
                <a16:creationId xmlns:a16="http://schemas.microsoft.com/office/drawing/2014/main" id="{21608F79-1C7B-1C3D-933A-2322A8540DB6}"/>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defRPr baseline="0"/>
            </a:lvl1pPr>
          </a:lstStyle>
          <a:p>
            <a:r>
              <a:rPr lang="en-US"/>
              <a:t>Content Slide Title – Title with Small Description</a:t>
            </a:r>
          </a:p>
        </p:txBody>
      </p:sp>
    </p:spTree>
    <p:extLst>
      <p:ext uri="{BB962C8B-B14F-4D97-AF65-F5344CB8AC3E}">
        <p14:creationId xmlns:p14="http://schemas.microsoft.com/office/powerpoint/2010/main" val="2117243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 Overview Left">
    <p:spTree>
      <p:nvGrpSpPr>
        <p:cNvPr id="1" name=""/>
        <p:cNvGrpSpPr/>
        <p:nvPr/>
      </p:nvGrpSpPr>
      <p:grpSpPr>
        <a:xfrm>
          <a:off x="0" y="0"/>
          <a:ext cx="0" cy="0"/>
          <a:chOff x="0" y="0"/>
          <a:chExt cx="0" cy="0"/>
        </a:xfrm>
      </p:grpSpPr>
      <p:sp>
        <p:nvSpPr>
          <p:cNvPr id="27" name="Text Placeholder 26">
            <a:extLst>
              <a:ext uri="{FF2B5EF4-FFF2-40B4-BE49-F238E27FC236}">
                <a16:creationId xmlns:a16="http://schemas.microsoft.com/office/drawing/2014/main" id="{3E869AD0-0347-160A-6938-5FF63D1FF663}"/>
              </a:ext>
            </a:extLst>
          </p:cNvPr>
          <p:cNvSpPr>
            <a:spLocks noGrp="1"/>
          </p:cNvSpPr>
          <p:nvPr>
            <p:ph type="body" sz="quarter" idx="70" hasCustomPrompt="1"/>
          </p:nvPr>
        </p:nvSpPr>
        <p:spPr>
          <a:xfrm>
            <a:off x="1134257" y="3697341"/>
            <a:ext cx="7172324" cy="2474859"/>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Insert your executive summary here. This slide helps align priorities, reassure stakeholders, and give an overview of the presentation’s purpose.</a:t>
            </a:r>
          </a:p>
        </p:txBody>
      </p:sp>
      <p:sp>
        <p:nvSpPr>
          <p:cNvPr id="3" name="Title Placeholder 3">
            <a:extLst>
              <a:ext uri="{FF2B5EF4-FFF2-40B4-BE49-F238E27FC236}">
                <a16:creationId xmlns:a16="http://schemas.microsoft.com/office/drawing/2014/main" id="{0C1004E2-A0EF-4BE4-85A2-C560BF169AF1}"/>
              </a:ext>
              <a:ext uri="{C183D7F6-B498-43B3-948B-1728B52AA6E4}">
                <adec:decorative xmlns:adec="http://schemas.microsoft.com/office/drawing/2017/decorative" val="1"/>
              </a:ext>
            </a:extLst>
          </p:cNvPr>
          <p:cNvSpPr>
            <a:spLocks noGrp="1"/>
          </p:cNvSpPr>
          <p:nvPr>
            <p:ph type="title" hasCustomPrompt="1"/>
          </p:nvPr>
        </p:nvSpPr>
        <p:spPr>
          <a:xfrm>
            <a:off x="304800" y="685800"/>
            <a:ext cx="11582400" cy="2743200"/>
          </a:xfrm>
          <a:prstGeom prst="rect">
            <a:avLst/>
          </a:prstGeom>
        </p:spPr>
        <p:txBody>
          <a:bodyPr vert="horz" lIns="0" tIns="0" rIns="0" bIns="0" rtlCol="0" anchor="t"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lang="en-US" sz="20000" b="1" i="0" kern="1200" spc="20" baseline="0" dirty="0">
                <a:solidFill>
                  <a:schemeClr val="bg2"/>
                </a:solidFill>
                <a:latin typeface="Gibson SemiBold" panose="02000000000000000000" pitchFamily="2" charset="77"/>
                <a:ea typeface="+mj-ea"/>
                <a:cs typeface="+mj-cs"/>
              </a:defRPr>
            </a:lvl1pPr>
          </a:lstStyle>
          <a:p>
            <a:r>
              <a:rPr lang="en-US"/>
              <a:t>Overview</a:t>
            </a:r>
          </a:p>
        </p:txBody>
      </p:sp>
      <p:sp>
        <p:nvSpPr>
          <p:cNvPr id="34" name="Text Placeholder 33">
            <a:extLst>
              <a:ext uri="{FF2B5EF4-FFF2-40B4-BE49-F238E27FC236}">
                <a16:creationId xmlns:a16="http://schemas.microsoft.com/office/drawing/2014/main" id="{7FDEF446-A102-325D-2709-0544DF36F4B4}"/>
              </a:ext>
            </a:extLst>
          </p:cNvPr>
          <p:cNvSpPr>
            <a:spLocks noGrp="1"/>
          </p:cNvSpPr>
          <p:nvPr>
            <p:ph type="body" sz="quarter" idx="71" hasCustomPrompt="1"/>
          </p:nvPr>
        </p:nvSpPr>
        <p:spPr>
          <a:xfrm>
            <a:off x="1134257" y="2627078"/>
            <a:ext cx="7172325" cy="893763"/>
          </a:xfrm>
        </p:spPr>
        <p:txBody>
          <a:bodyPr anchor="b"/>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Overview</a:t>
            </a:r>
          </a:p>
        </p:txBody>
      </p:sp>
    </p:spTree>
    <p:extLst>
      <p:ext uri="{BB962C8B-B14F-4D97-AF65-F5344CB8AC3E}">
        <p14:creationId xmlns:p14="http://schemas.microsoft.com/office/powerpoint/2010/main" val="2450665307"/>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 Overview Left with Gra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1316003-798D-0C45-B783-FADD3FF2DCF6}"/>
              </a:ext>
              <a:ext uri="{C183D7F6-B498-43B3-948B-1728B52AA6E4}">
                <adec:decorative xmlns:adec="http://schemas.microsoft.com/office/drawing/2017/decorative" val="1"/>
              </a:ext>
            </a:extLst>
          </p:cNvPr>
          <p:cNvSpPr/>
          <p:nvPr userDrawn="1"/>
        </p:nvSpPr>
        <p:spPr>
          <a:xfrm>
            <a:off x="7623424" y="0"/>
            <a:ext cx="456857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5" name="Logo">
            <a:extLst>
              <a:ext uri="{FF2B5EF4-FFF2-40B4-BE49-F238E27FC236}">
                <a16:creationId xmlns:a16="http://schemas.microsoft.com/office/drawing/2014/main" id="{EBB7BBB2-4383-23F0-5942-767FE5D36B29}"/>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lum bright="100000"/>
          </a:blip>
          <a:srcRect/>
          <a:stretch/>
        </p:blipFill>
        <p:spPr>
          <a:xfrm>
            <a:off x="10693685" y="6392510"/>
            <a:ext cx="888715" cy="215445"/>
          </a:xfrm>
          <a:prstGeom prst="rect">
            <a:avLst/>
          </a:prstGeom>
        </p:spPr>
      </p:pic>
      <p:sp>
        <p:nvSpPr>
          <p:cNvPr id="10" name="Text Placeholder 15">
            <a:extLst>
              <a:ext uri="{FF2B5EF4-FFF2-40B4-BE49-F238E27FC236}">
                <a16:creationId xmlns:a16="http://schemas.microsoft.com/office/drawing/2014/main" id="{65102A22-84B5-4756-F3A3-C1EF1E96D287}"/>
              </a:ext>
            </a:extLst>
          </p:cNvPr>
          <p:cNvSpPr>
            <a:spLocks noGrp="1"/>
          </p:cNvSpPr>
          <p:nvPr>
            <p:ph type="body" sz="quarter" idx="72" hasCustomPrompt="1"/>
          </p:nvPr>
        </p:nvSpPr>
        <p:spPr>
          <a:xfrm>
            <a:off x="8181838" y="2436726"/>
            <a:ext cx="3451747" cy="3705739"/>
          </a:xfrm>
        </p:spPr>
        <p:txBody>
          <a:bodyPr>
            <a:noAutofit/>
          </a:bodyPr>
          <a:lstStyle>
            <a:lvl1pPr marL="0" indent="0" algn="ctr">
              <a:lnSpc>
                <a:spcPct val="120000"/>
              </a:lnSpc>
              <a:spcAft>
                <a:spcPts val="1200"/>
              </a:spcAft>
              <a:buNone/>
              <a:defRPr sz="1600" b="0" i="0" kern="1200" cap="none" spc="0" baseline="0">
                <a:solidFill>
                  <a:schemeClr val="bg1"/>
                </a:solidFill>
                <a:latin typeface="Gibson" panose="02000000000000000000" pitchFamily="2" charset="77"/>
              </a:defRPr>
            </a:lvl1pPr>
            <a:lvl2pPr>
              <a:defRPr sz="1800"/>
            </a:lvl2pPr>
            <a:lvl3pPr>
              <a:defRPr sz="1800"/>
            </a:lvl3pPr>
            <a:lvl4pPr>
              <a:defRPr sz="1800"/>
            </a:lvl4pPr>
            <a:lvl5pPr>
              <a:defRPr sz="1800"/>
            </a:lvl5pPr>
          </a:lstStyle>
          <a:p>
            <a:pPr lvl="0"/>
            <a:r>
              <a:rPr lang="en-US"/>
              <a:t>Lorem Ipsum</a:t>
            </a:r>
          </a:p>
          <a:p>
            <a:pPr lvl="0"/>
            <a:r>
              <a:rPr lang="en-US"/>
              <a:t>Lorem Ipsum</a:t>
            </a:r>
          </a:p>
          <a:p>
            <a:pPr lvl="0"/>
            <a:r>
              <a:rPr lang="en-US"/>
              <a:t>Lorem Ipsum</a:t>
            </a:r>
          </a:p>
          <a:p>
            <a:pPr lvl="0"/>
            <a:r>
              <a:rPr lang="en-US"/>
              <a:t>Lorem Ipsum</a:t>
            </a:r>
          </a:p>
          <a:p>
            <a:pPr lvl="0"/>
            <a:r>
              <a:rPr lang="en-US"/>
              <a:t>Lorem Ipsum</a:t>
            </a:r>
          </a:p>
          <a:p>
            <a:pPr lvl="0"/>
            <a:r>
              <a:rPr lang="en-US"/>
              <a:t>Lorem Ipsum</a:t>
            </a:r>
          </a:p>
          <a:p>
            <a:pPr lvl="0"/>
            <a:r>
              <a:rPr lang="en-US"/>
              <a:t>Lorem Ipsum</a:t>
            </a:r>
          </a:p>
          <a:p>
            <a:pPr lvl="0"/>
            <a:r>
              <a:rPr lang="en-US"/>
              <a:t>Lorem Ipsum</a:t>
            </a:r>
          </a:p>
        </p:txBody>
      </p:sp>
      <p:sp>
        <p:nvSpPr>
          <p:cNvPr id="2" name="Text Placeholder 15">
            <a:extLst>
              <a:ext uri="{FF2B5EF4-FFF2-40B4-BE49-F238E27FC236}">
                <a16:creationId xmlns:a16="http://schemas.microsoft.com/office/drawing/2014/main" id="{5908FDAE-CC33-0662-D87B-E0046AEEF2A1}"/>
              </a:ext>
            </a:extLst>
          </p:cNvPr>
          <p:cNvSpPr>
            <a:spLocks noGrp="1"/>
          </p:cNvSpPr>
          <p:nvPr>
            <p:ph type="body" sz="quarter" idx="60" hasCustomPrompt="1"/>
          </p:nvPr>
        </p:nvSpPr>
        <p:spPr>
          <a:xfrm>
            <a:off x="8181838" y="1226107"/>
            <a:ext cx="3451747" cy="281404"/>
          </a:xfrm>
        </p:spPr>
        <p:txBody>
          <a:bodyPr/>
          <a:lstStyle>
            <a:lvl1pPr marL="0" indent="0" algn="ctr">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OUR SERVICES</a:t>
            </a:r>
          </a:p>
        </p:txBody>
      </p:sp>
      <p:sp>
        <p:nvSpPr>
          <p:cNvPr id="11" name="Text Placeholder 15">
            <a:extLst>
              <a:ext uri="{FF2B5EF4-FFF2-40B4-BE49-F238E27FC236}">
                <a16:creationId xmlns:a16="http://schemas.microsoft.com/office/drawing/2014/main" id="{4467AF85-2845-685E-DAD9-52FB5A1A22B8}"/>
              </a:ext>
            </a:extLst>
          </p:cNvPr>
          <p:cNvSpPr>
            <a:spLocks noGrp="1"/>
          </p:cNvSpPr>
          <p:nvPr>
            <p:ph type="body" sz="quarter" idx="73" hasCustomPrompt="1"/>
          </p:nvPr>
        </p:nvSpPr>
        <p:spPr>
          <a:xfrm>
            <a:off x="612648" y="3281231"/>
            <a:ext cx="6452362" cy="2890969"/>
          </a:xfrm>
        </p:spPr>
        <p:txBody>
          <a:bodyPr>
            <a:noAutofit/>
          </a:bodyPr>
          <a:lstStyle>
            <a:lvl1pPr marL="0" indent="0" algn="l">
              <a:lnSpc>
                <a:spcPct val="120000"/>
              </a:lnSpc>
              <a:spcAft>
                <a:spcPts val="600"/>
              </a:spcAft>
              <a:buNone/>
              <a:defRPr sz="1600" b="0" i="0" kern="1200" cap="none" spc="0" baseline="0">
                <a:solidFill>
                  <a:schemeClr val="tx1"/>
                </a:solidFill>
                <a:latin typeface="Gibson" panose="02000000000000000000" pitchFamily="2" charset="77"/>
              </a:defRPr>
            </a:lvl1pPr>
            <a:lvl2pPr>
              <a:defRPr sz="1800"/>
            </a:lvl2pPr>
            <a:lvl3pPr>
              <a:defRPr sz="1800"/>
            </a:lvl3pPr>
            <a:lvl4pPr>
              <a:defRPr sz="1800"/>
            </a:lvl4pPr>
            <a:lvl5pPr>
              <a:defRPr sz="1800"/>
            </a:lvl5pPr>
          </a:lstStyle>
          <a:p>
            <a:pPr marL="0" marR="0" lvl="0" indent="0" algn="l" defTabSz="914400"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sz="1600">
                <a:latin typeface="Gibson" panose="02000000000000000000" pitchFamily="2" charset="77"/>
              </a:rPr>
              <a:t>Lorem ipsum dolor sit </a:t>
            </a:r>
            <a:r>
              <a:rPr lang="en-US" sz="1600" err="1">
                <a:latin typeface="Gibson" panose="02000000000000000000" pitchFamily="2" charset="77"/>
              </a:rPr>
              <a:t>amet</a:t>
            </a:r>
            <a:r>
              <a:rPr lang="en-US" sz="1600">
                <a:latin typeface="Gibson" panose="02000000000000000000" pitchFamily="2" charset="77"/>
              </a:rPr>
              <a:t>, Lorem ipsum dolor sit </a:t>
            </a:r>
            <a:r>
              <a:rPr lang="en-US" sz="1600" err="1">
                <a:latin typeface="Gibson" panose="02000000000000000000" pitchFamily="2" charset="77"/>
              </a:rPr>
              <a:t>amet</a:t>
            </a:r>
            <a:r>
              <a:rPr lang="en-US" sz="1600">
                <a:latin typeface="Gibson" panose="02000000000000000000" pitchFamily="2" charset="77"/>
              </a:rPr>
              <a:t>, </a:t>
            </a:r>
            <a:r>
              <a:rPr lang="en-US" sz="1600" err="1">
                <a:latin typeface="Gibson" panose="02000000000000000000" pitchFamily="2" charset="77"/>
              </a:rPr>
              <a:t>consectetur</a:t>
            </a:r>
            <a:r>
              <a:rPr lang="en-US" sz="1600">
                <a:latin typeface="Gibson" panose="02000000000000000000" pitchFamily="2" charset="77"/>
              </a:rPr>
              <a:t> </a:t>
            </a:r>
            <a:r>
              <a:rPr lang="en-US" sz="1600" err="1">
                <a:latin typeface="Gibson" panose="02000000000000000000" pitchFamily="2" charset="77"/>
              </a:rPr>
              <a:t>adipiscing</a:t>
            </a:r>
            <a:r>
              <a:rPr lang="en-US" sz="1600">
                <a:latin typeface="Gibson" panose="02000000000000000000" pitchFamily="2" charset="77"/>
              </a:rPr>
              <a:t> </a:t>
            </a:r>
            <a:r>
              <a:rPr lang="en-US" sz="1600" err="1">
                <a:latin typeface="Gibson" panose="02000000000000000000" pitchFamily="2" charset="77"/>
              </a:rPr>
              <a:t>elit</a:t>
            </a:r>
            <a:r>
              <a:rPr lang="en-US" sz="1600">
                <a:latin typeface="Gibson" panose="02000000000000000000" pitchFamily="2" charset="77"/>
              </a:rPr>
              <a:t>, sed do </a:t>
            </a:r>
            <a:r>
              <a:rPr lang="en-US" sz="1600" err="1">
                <a:latin typeface="Gibson" panose="02000000000000000000" pitchFamily="2" charset="77"/>
              </a:rPr>
              <a:t>eiusmod</a:t>
            </a:r>
            <a:r>
              <a:rPr lang="en-US" sz="1600">
                <a:latin typeface="Gibson" panose="02000000000000000000" pitchFamily="2" charset="77"/>
              </a:rPr>
              <a:t> </a:t>
            </a:r>
            <a:r>
              <a:rPr lang="en-US" sz="1600" err="1">
                <a:latin typeface="Gibson" panose="02000000000000000000" pitchFamily="2" charset="77"/>
              </a:rPr>
              <a:t>tempor</a:t>
            </a:r>
            <a:r>
              <a:rPr lang="en-US" sz="1600">
                <a:latin typeface="Gibson" panose="02000000000000000000" pitchFamily="2" charset="77"/>
              </a:rPr>
              <a:t> </a:t>
            </a:r>
            <a:r>
              <a:rPr lang="en-US" sz="1600" err="1">
                <a:latin typeface="Gibson" panose="02000000000000000000" pitchFamily="2" charset="77"/>
              </a:rPr>
              <a:t>incididunt</a:t>
            </a:r>
            <a:r>
              <a:rPr lang="en-US" sz="1600">
                <a:latin typeface="Gibson" panose="02000000000000000000" pitchFamily="2" charset="77"/>
              </a:rPr>
              <a:t> </a:t>
            </a:r>
            <a:r>
              <a:rPr lang="en-US" sz="1600" err="1">
                <a:latin typeface="Gibson" panose="02000000000000000000" pitchFamily="2" charset="77"/>
              </a:rPr>
              <a:t>ut</a:t>
            </a:r>
            <a:r>
              <a:rPr lang="en-US" sz="1600">
                <a:latin typeface="Gibson" panose="02000000000000000000" pitchFamily="2" charset="77"/>
              </a:rPr>
              <a:t> labore et dolore. Lorem ipsum dolor sit </a:t>
            </a:r>
            <a:r>
              <a:rPr lang="en-US" sz="1600" err="1">
                <a:latin typeface="Gibson" panose="02000000000000000000" pitchFamily="2" charset="77"/>
              </a:rPr>
              <a:t>amet</a:t>
            </a:r>
            <a:r>
              <a:rPr lang="en-US" sz="1600">
                <a:latin typeface="Gibson" panose="02000000000000000000" pitchFamily="2" charset="77"/>
              </a:rPr>
              <a:t>.</a:t>
            </a:r>
            <a:br>
              <a:rPr lang="en-US" sz="1600">
                <a:latin typeface="Gibson" panose="02000000000000000000" pitchFamily="2" charset="77"/>
              </a:rPr>
            </a:br>
            <a:br>
              <a:rPr lang="en-US" sz="1600">
                <a:latin typeface="Gibson" panose="02000000000000000000" pitchFamily="2" charset="77"/>
              </a:rPr>
            </a:br>
            <a:r>
              <a:rPr lang="en-US" sz="1600">
                <a:latin typeface="Gibson" panose="02000000000000000000" pitchFamily="2" charset="77"/>
              </a:rPr>
              <a:t>Lorem ipsum dolor sit </a:t>
            </a:r>
            <a:r>
              <a:rPr lang="en-US" sz="1600" err="1">
                <a:latin typeface="Gibson" panose="02000000000000000000" pitchFamily="2" charset="77"/>
              </a:rPr>
              <a:t>amet</a:t>
            </a:r>
            <a:r>
              <a:rPr lang="en-US" sz="1600">
                <a:latin typeface="Gibson" panose="02000000000000000000" pitchFamily="2" charset="77"/>
              </a:rPr>
              <a:t>, Lorem ipsum dolor sit </a:t>
            </a:r>
            <a:r>
              <a:rPr lang="en-US" sz="1600" err="1">
                <a:latin typeface="Gibson" panose="02000000000000000000" pitchFamily="2" charset="77"/>
              </a:rPr>
              <a:t>amet</a:t>
            </a:r>
            <a:r>
              <a:rPr lang="en-US" sz="1600">
                <a:latin typeface="Gibson" panose="02000000000000000000" pitchFamily="2" charset="77"/>
              </a:rPr>
              <a:t>, </a:t>
            </a:r>
            <a:r>
              <a:rPr lang="en-US" sz="1600" err="1">
                <a:latin typeface="Gibson" panose="02000000000000000000" pitchFamily="2" charset="77"/>
              </a:rPr>
              <a:t>consectetur</a:t>
            </a:r>
            <a:r>
              <a:rPr lang="en-US" sz="1600">
                <a:latin typeface="Gibson" panose="02000000000000000000" pitchFamily="2" charset="77"/>
              </a:rPr>
              <a:t> </a:t>
            </a:r>
            <a:r>
              <a:rPr lang="en-US" sz="1600" err="1">
                <a:latin typeface="Gibson" panose="02000000000000000000" pitchFamily="2" charset="77"/>
              </a:rPr>
              <a:t>adipiscing</a:t>
            </a:r>
            <a:r>
              <a:rPr lang="en-US" sz="1600">
                <a:latin typeface="Gibson" panose="02000000000000000000" pitchFamily="2" charset="77"/>
              </a:rPr>
              <a:t> </a:t>
            </a:r>
            <a:r>
              <a:rPr lang="en-US" sz="1600" err="1">
                <a:latin typeface="Gibson" panose="02000000000000000000" pitchFamily="2" charset="77"/>
              </a:rPr>
              <a:t>elit</a:t>
            </a:r>
            <a:r>
              <a:rPr lang="en-US" sz="1600">
                <a:latin typeface="Gibson" panose="02000000000000000000" pitchFamily="2" charset="77"/>
              </a:rPr>
              <a:t>, sed do </a:t>
            </a:r>
            <a:r>
              <a:rPr lang="en-US" sz="1600" err="1">
                <a:latin typeface="Gibson" panose="02000000000000000000" pitchFamily="2" charset="77"/>
              </a:rPr>
              <a:t>eiusmod</a:t>
            </a:r>
            <a:r>
              <a:rPr lang="en-US" sz="1600">
                <a:latin typeface="Gibson" panose="02000000000000000000" pitchFamily="2" charset="77"/>
              </a:rPr>
              <a:t> </a:t>
            </a:r>
            <a:r>
              <a:rPr lang="en-US" sz="1600" err="1">
                <a:latin typeface="Gibson" panose="02000000000000000000" pitchFamily="2" charset="77"/>
              </a:rPr>
              <a:t>tempor</a:t>
            </a:r>
            <a:r>
              <a:rPr lang="en-US" sz="1600">
                <a:latin typeface="Gibson" panose="02000000000000000000" pitchFamily="2" charset="77"/>
              </a:rPr>
              <a:t> </a:t>
            </a:r>
            <a:r>
              <a:rPr lang="en-US" sz="1600" err="1">
                <a:latin typeface="Gibson" panose="02000000000000000000" pitchFamily="2" charset="77"/>
              </a:rPr>
              <a:t>incididunt</a:t>
            </a:r>
            <a:r>
              <a:rPr lang="en-US" sz="1600">
                <a:latin typeface="Gibson" panose="02000000000000000000" pitchFamily="2" charset="77"/>
              </a:rPr>
              <a:t> </a:t>
            </a:r>
            <a:r>
              <a:rPr lang="en-US" sz="1600" err="1">
                <a:latin typeface="Gibson" panose="02000000000000000000" pitchFamily="2" charset="77"/>
              </a:rPr>
              <a:t>ut</a:t>
            </a:r>
            <a:r>
              <a:rPr lang="en-US" sz="1600">
                <a:latin typeface="Gibson" panose="02000000000000000000" pitchFamily="2" charset="77"/>
              </a:rPr>
              <a:t> labore et dolore. Lorem ipsum dolor sit </a:t>
            </a:r>
            <a:r>
              <a:rPr lang="en-US" sz="1600" err="1">
                <a:latin typeface="Gibson" panose="02000000000000000000" pitchFamily="2" charset="77"/>
              </a:rPr>
              <a:t>amet</a:t>
            </a:r>
            <a:r>
              <a:rPr lang="en-US" sz="1600">
                <a:latin typeface="Gibson" panose="02000000000000000000" pitchFamily="2" charset="77"/>
              </a:rPr>
              <a:t>. </a:t>
            </a:r>
          </a:p>
        </p:txBody>
      </p:sp>
      <p:sp>
        <p:nvSpPr>
          <p:cNvPr id="16" name="Title Placeholder 3">
            <a:extLst>
              <a:ext uri="{FF2B5EF4-FFF2-40B4-BE49-F238E27FC236}">
                <a16:creationId xmlns:a16="http://schemas.microsoft.com/office/drawing/2014/main" id="{803D997E-6F3B-A10D-D59C-254CF496E501}"/>
              </a:ext>
              <a:ext uri="{C183D7F6-B498-43B3-948B-1728B52AA6E4}">
                <adec:decorative xmlns:adec="http://schemas.microsoft.com/office/drawing/2017/decorative" val="1"/>
              </a:ext>
            </a:extLst>
          </p:cNvPr>
          <p:cNvSpPr>
            <a:spLocks noGrp="1"/>
          </p:cNvSpPr>
          <p:nvPr>
            <p:ph type="title" hasCustomPrompt="1"/>
          </p:nvPr>
        </p:nvSpPr>
        <p:spPr>
          <a:xfrm>
            <a:off x="612648" y="194648"/>
            <a:ext cx="6452362" cy="2743200"/>
          </a:xfrm>
          <a:prstGeom prst="rect">
            <a:avLst/>
          </a:prstGeom>
        </p:spPr>
        <p:txBody>
          <a:bodyPr vert="horz" lIns="0" tIns="0" rIns="0" bIns="0" rtlCol="0" anchor="t"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lang="en-US" sz="20000" b="1" i="0" kern="1200" spc="20" baseline="0" dirty="0">
                <a:solidFill>
                  <a:schemeClr val="bg2"/>
                </a:solidFill>
                <a:latin typeface="Gibson SemiBold" panose="02000000000000000000" pitchFamily="2" charset="77"/>
                <a:ea typeface="+mj-ea"/>
                <a:cs typeface="+mj-cs"/>
              </a:defRPr>
            </a:lvl1pPr>
          </a:lstStyle>
          <a:p>
            <a:r>
              <a:rPr lang="en-US"/>
              <a:t>Title</a:t>
            </a:r>
          </a:p>
        </p:txBody>
      </p:sp>
      <p:sp>
        <p:nvSpPr>
          <p:cNvPr id="13" name="Text Placeholder 33">
            <a:extLst>
              <a:ext uri="{FF2B5EF4-FFF2-40B4-BE49-F238E27FC236}">
                <a16:creationId xmlns:a16="http://schemas.microsoft.com/office/drawing/2014/main" id="{756437FA-4736-D88C-6AB5-906F1E4B4B47}"/>
              </a:ext>
            </a:extLst>
          </p:cNvPr>
          <p:cNvSpPr>
            <a:spLocks noGrp="1"/>
          </p:cNvSpPr>
          <p:nvPr>
            <p:ph type="body" sz="quarter" idx="71" hasCustomPrompt="1"/>
          </p:nvPr>
        </p:nvSpPr>
        <p:spPr>
          <a:xfrm>
            <a:off x="612648" y="2044085"/>
            <a:ext cx="6452362" cy="893763"/>
          </a:xfrm>
        </p:spPr>
        <p:txBody>
          <a:bodyPr anchor="b"/>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Title</a:t>
            </a:r>
          </a:p>
        </p:txBody>
      </p:sp>
    </p:spTree>
    <p:extLst>
      <p:ext uri="{BB962C8B-B14F-4D97-AF65-F5344CB8AC3E}">
        <p14:creationId xmlns:p14="http://schemas.microsoft.com/office/powerpoint/2010/main" val="42534179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 Overview Centered">
    <p:bg>
      <p:bgPr>
        <a:solidFill>
          <a:schemeClr val="tx1"/>
        </a:solidFill>
        <a:effectLst/>
      </p:bgPr>
    </p:bg>
    <p:spTree>
      <p:nvGrpSpPr>
        <p:cNvPr id="1" name=""/>
        <p:cNvGrpSpPr/>
        <p:nvPr/>
      </p:nvGrpSpPr>
      <p:grpSpPr>
        <a:xfrm>
          <a:off x="0" y="0"/>
          <a:ext cx="0" cy="0"/>
          <a:chOff x="0" y="0"/>
          <a:chExt cx="0" cy="0"/>
        </a:xfrm>
      </p:grpSpPr>
      <p:sp>
        <p:nvSpPr>
          <p:cNvPr id="36" name="Text Placeholder 26">
            <a:extLst>
              <a:ext uri="{FF2B5EF4-FFF2-40B4-BE49-F238E27FC236}">
                <a16:creationId xmlns:a16="http://schemas.microsoft.com/office/drawing/2014/main" id="{E55BB7B9-E16B-0901-3A25-664AC010CAC6}"/>
              </a:ext>
            </a:extLst>
          </p:cNvPr>
          <p:cNvSpPr>
            <a:spLocks noGrp="1"/>
          </p:cNvSpPr>
          <p:nvPr>
            <p:ph type="body" sz="quarter" idx="70" hasCustomPrompt="1"/>
          </p:nvPr>
        </p:nvSpPr>
        <p:spPr>
          <a:xfrm>
            <a:off x="1654175" y="5040976"/>
            <a:ext cx="8883650" cy="1131224"/>
          </a:xfrm>
        </p:spPr>
        <p:txBody>
          <a:bodyPr/>
          <a:lstStyle>
            <a:lvl1pPr marL="0" indent="0" algn="ctr">
              <a:lnSpc>
                <a:spcPct val="120000"/>
              </a:lnSpc>
              <a:spcAft>
                <a:spcPts val="0"/>
              </a:spcAft>
              <a:buNone/>
              <a:defRPr sz="1600">
                <a:solidFill>
                  <a:schemeClr val="bg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a:t>
            </a:r>
          </a:p>
        </p:txBody>
      </p:sp>
      <p:sp>
        <p:nvSpPr>
          <p:cNvPr id="31" name="Text Placeholder 30">
            <a:extLst>
              <a:ext uri="{FF2B5EF4-FFF2-40B4-BE49-F238E27FC236}">
                <a16:creationId xmlns:a16="http://schemas.microsoft.com/office/drawing/2014/main" id="{2FEE0553-B0CA-103A-9158-6056BFF94413}"/>
              </a:ext>
            </a:extLst>
          </p:cNvPr>
          <p:cNvSpPr>
            <a:spLocks noGrp="1"/>
          </p:cNvSpPr>
          <p:nvPr>
            <p:ph type="body" sz="quarter" idx="20" hasCustomPrompt="1"/>
          </p:nvPr>
        </p:nvSpPr>
        <p:spPr>
          <a:xfrm>
            <a:off x="1654175" y="2501429"/>
            <a:ext cx="8883650" cy="2215991"/>
          </a:xfrm>
        </p:spPr>
        <p:txBody>
          <a:bodyPr anchor="t">
            <a:noAutofit/>
          </a:bodyPr>
          <a:lstStyle>
            <a:lvl1pPr marL="0" indent="0" algn="ctr">
              <a:lnSpc>
                <a:spcPct val="100000"/>
              </a:lnSpc>
              <a:buNone/>
              <a:defRPr lang="en-US" sz="4800" b="0" i="0" kern="1200" spc="20" baseline="0" dirty="0" smtClean="0">
                <a:solidFill>
                  <a:schemeClr val="bg2"/>
                </a:solidFill>
                <a:latin typeface="Gibson Book" pitchFamily="2" charset="77"/>
                <a:ea typeface="+mj-ea"/>
                <a:cs typeface="+mj-cs"/>
              </a:defRPr>
            </a:lvl1pPr>
            <a:lvl2pPr>
              <a:defRPr lang="en-US" sz="4800" b="0" i="0" kern="1200" spc="20" baseline="0" dirty="0" smtClean="0">
                <a:solidFill>
                  <a:schemeClr val="bg2"/>
                </a:solidFill>
                <a:latin typeface="Gibson Book" pitchFamily="2" charset="77"/>
                <a:ea typeface="+mj-ea"/>
                <a:cs typeface="+mj-cs"/>
              </a:defRPr>
            </a:lvl2pPr>
            <a:lvl3pPr>
              <a:defRPr lang="en-US" sz="4800" b="0" i="0" kern="1200" spc="20" baseline="0" dirty="0" smtClean="0">
                <a:solidFill>
                  <a:schemeClr val="bg2"/>
                </a:solidFill>
                <a:latin typeface="Gibson Book" pitchFamily="2" charset="77"/>
                <a:ea typeface="+mj-ea"/>
                <a:cs typeface="+mj-cs"/>
              </a:defRPr>
            </a:lvl3pPr>
            <a:lvl4pPr>
              <a:defRPr lang="en-US" sz="4800" b="0" i="0" kern="1200" spc="20" baseline="0" dirty="0" smtClean="0">
                <a:solidFill>
                  <a:schemeClr val="bg2"/>
                </a:solidFill>
                <a:latin typeface="Gibson Book" pitchFamily="2" charset="77"/>
                <a:ea typeface="+mj-ea"/>
                <a:cs typeface="+mj-cs"/>
              </a:defRPr>
            </a:lvl4pPr>
            <a:lvl5pPr>
              <a:defRPr lang="en-US" sz="4800" b="0" i="0" kern="1200" spc="20" baseline="0" dirty="0">
                <a:solidFill>
                  <a:schemeClr val="bg2"/>
                </a:solidFill>
                <a:latin typeface="Gibson Book" pitchFamily="2" charset="77"/>
                <a:ea typeface="+mj-ea"/>
                <a:cs typeface="+mj-cs"/>
              </a:defRPr>
            </a:lvl5pPr>
          </a:lstStyle>
          <a:p>
            <a:pPr lvl="0"/>
            <a:r>
              <a:rPr lang="en-US"/>
              <a:t>Content slide title goes here, and can stretch up to a maximum of three lines.</a:t>
            </a:r>
          </a:p>
        </p:txBody>
      </p:sp>
      <p:sp>
        <p:nvSpPr>
          <p:cNvPr id="4" name="Rectangle 3">
            <a:extLst>
              <a:ext uri="{FF2B5EF4-FFF2-40B4-BE49-F238E27FC236}">
                <a16:creationId xmlns:a16="http://schemas.microsoft.com/office/drawing/2014/main" id="{C26C0C40-6BD6-8BFB-25B8-2E9F69876F07}"/>
              </a:ext>
              <a:ext uri="{C183D7F6-B498-43B3-948B-1728B52AA6E4}">
                <adec:decorative xmlns:adec="http://schemas.microsoft.com/office/drawing/2017/decorative" val="1"/>
              </a:ext>
            </a:extLst>
          </p:cNvPr>
          <p:cNvSpPr/>
          <p:nvPr userDrawn="1"/>
        </p:nvSpPr>
        <p:spPr>
          <a:xfrm>
            <a:off x="0" y="-15051"/>
            <a:ext cx="12192000" cy="18819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Arrow Connector 34">
            <a:extLst>
              <a:ext uri="{FF2B5EF4-FFF2-40B4-BE49-F238E27FC236}">
                <a16:creationId xmlns:a16="http://schemas.microsoft.com/office/drawing/2014/main" id="{E4097EEA-4DDC-7C88-6BB9-FA77061E8C65}"/>
              </a:ext>
              <a:ext uri="{C183D7F6-B498-43B3-948B-1728B52AA6E4}">
                <adec:decorative xmlns:adec="http://schemas.microsoft.com/office/drawing/2017/decorative" val="1"/>
              </a:ext>
            </a:extLst>
          </p:cNvPr>
          <p:cNvCxnSpPr>
            <a:cxnSpLocks/>
          </p:cNvCxnSpPr>
          <p:nvPr userDrawn="1"/>
        </p:nvCxnSpPr>
        <p:spPr>
          <a:xfrm>
            <a:off x="6096000" y="1442955"/>
            <a:ext cx="0" cy="910525"/>
          </a:xfrm>
          <a:prstGeom prst="straightConnector1">
            <a:avLst/>
          </a:prstGeom>
          <a:ln w="19050" cap="flat">
            <a:solidFill>
              <a:schemeClr val="accent3"/>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FBB74D0-FD0B-ED55-F6C7-A7A6364669DC}"/>
              </a:ext>
            </a:extLst>
          </p:cNvPr>
          <p:cNvSpPr>
            <a:spLocks noGrp="1"/>
          </p:cNvSpPr>
          <p:nvPr>
            <p:ph type="title" hasCustomPrompt="1"/>
          </p:nvPr>
        </p:nvSpPr>
        <p:spPr>
          <a:xfrm>
            <a:off x="1649857" y="997530"/>
            <a:ext cx="8887968" cy="281405"/>
          </a:xfrm>
        </p:spPr>
        <p:txBody>
          <a:bodyPr/>
          <a:lstStyle>
            <a:lvl1pPr algn="ctr">
              <a:lnSpc>
                <a:spcPts val="2000"/>
              </a:lnSpc>
              <a:spcAft>
                <a:spcPts val="600"/>
              </a:spcAft>
              <a:defRPr sz="1000" b="1" i="0" cap="all" spc="150" baseline="0">
                <a:solidFill>
                  <a:schemeClr val="bg2"/>
                </a:solidFill>
                <a:latin typeface="Gibson SemiBold" pitchFamily="2" charset="77"/>
              </a:defRPr>
            </a:lvl1pPr>
          </a:lstStyle>
          <a:p>
            <a:r>
              <a:rPr lang="en-US"/>
              <a:t>OPTIONAL SUBHEADER</a:t>
            </a:r>
          </a:p>
        </p:txBody>
      </p:sp>
      <p:sp>
        <p:nvSpPr>
          <p:cNvPr id="3" name="Rectangle 2">
            <a:extLst>
              <a:ext uri="{FF2B5EF4-FFF2-40B4-BE49-F238E27FC236}">
                <a16:creationId xmlns:a16="http://schemas.microsoft.com/office/drawing/2014/main" id="{772870B0-5EF2-0B6D-A46B-D913D9D34BD5}"/>
              </a:ext>
              <a:ext uri="{C183D7F6-B498-43B3-948B-1728B52AA6E4}">
                <adec:decorative xmlns:adec="http://schemas.microsoft.com/office/drawing/2017/decorative" val="1"/>
              </a:ext>
            </a:extLst>
          </p:cNvPr>
          <p:cNvSpPr/>
          <p:nvPr userDrawn="1"/>
        </p:nvSpPr>
        <p:spPr>
          <a:xfrm>
            <a:off x="5867400" y="685800"/>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8690857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 2 Boxes with Icons">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FDADF518-ACA9-2467-7AF7-278CE91ED328}"/>
              </a:ext>
              <a:ext uri="{C183D7F6-B498-43B3-948B-1728B52AA6E4}">
                <adec:decorative xmlns:adec="http://schemas.microsoft.com/office/drawing/2017/decorative" val="1"/>
              </a:ext>
            </a:extLst>
          </p:cNvPr>
          <p:cNvSpPr/>
          <p:nvPr userDrawn="1"/>
        </p:nvSpPr>
        <p:spPr>
          <a:xfrm>
            <a:off x="6327638" y="1600200"/>
            <a:ext cx="5254765"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6">
            <a:extLst>
              <a:ext uri="{FF2B5EF4-FFF2-40B4-BE49-F238E27FC236}">
                <a16:creationId xmlns:a16="http://schemas.microsoft.com/office/drawing/2014/main" id="{F9C1DA07-E7A2-0FE3-BF4B-E765EA93B898}"/>
              </a:ext>
            </a:extLst>
          </p:cNvPr>
          <p:cNvSpPr>
            <a:spLocks noGrp="1"/>
          </p:cNvSpPr>
          <p:nvPr>
            <p:ph type="body" sz="quarter" idx="71" hasCustomPrompt="1"/>
          </p:nvPr>
        </p:nvSpPr>
        <p:spPr>
          <a:xfrm>
            <a:off x="6599782" y="3466573"/>
            <a:ext cx="4708828" cy="2248481"/>
          </a:xfrm>
        </p:spPr>
        <p:txBody>
          <a:bodyPr/>
          <a:lstStyle>
            <a:lvl1pPr marL="0" indent="0" algn="l">
              <a:lnSpc>
                <a:spcPct val="120000"/>
              </a:lnSpc>
              <a:spcAft>
                <a:spcPts val="0"/>
              </a:spcAft>
              <a:buNone/>
              <a:defRPr sz="1600">
                <a:solidFill>
                  <a:schemeClr val="tx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a:t>
            </a:r>
          </a:p>
        </p:txBody>
      </p:sp>
      <p:sp>
        <p:nvSpPr>
          <p:cNvPr id="33" name="Text Placeholder 3">
            <a:extLst>
              <a:ext uri="{FF2B5EF4-FFF2-40B4-BE49-F238E27FC236}">
                <a16:creationId xmlns:a16="http://schemas.microsoft.com/office/drawing/2014/main" id="{086E74DB-A8B5-98DC-48B9-4C4C5F84F2E3}"/>
              </a:ext>
            </a:extLst>
          </p:cNvPr>
          <p:cNvSpPr>
            <a:spLocks noGrp="1"/>
          </p:cNvSpPr>
          <p:nvPr>
            <p:ph type="body" sz="quarter" idx="69" hasCustomPrompt="1"/>
          </p:nvPr>
        </p:nvSpPr>
        <p:spPr>
          <a:xfrm>
            <a:off x="6599782" y="2745165"/>
            <a:ext cx="4710473"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22" name="Picture Placeholder 3">
            <a:extLst>
              <a:ext uri="{FF2B5EF4-FFF2-40B4-BE49-F238E27FC236}">
                <a16:creationId xmlns:a16="http://schemas.microsoft.com/office/drawing/2014/main" id="{5218B7FD-FEA4-0465-CF62-5C80BBABBF81}"/>
              </a:ext>
              <a:ext uri="{C183D7F6-B498-43B3-948B-1728B52AA6E4}">
                <adec:decorative xmlns:adec="http://schemas.microsoft.com/office/drawing/2017/decorative" val="1"/>
              </a:ext>
            </a:extLst>
          </p:cNvPr>
          <p:cNvSpPr>
            <a:spLocks noGrp="1" noChangeAspect="1"/>
          </p:cNvSpPr>
          <p:nvPr>
            <p:ph type="pic" sz="quarter" idx="67" hasCustomPrompt="1"/>
          </p:nvPr>
        </p:nvSpPr>
        <p:spPr>
          <a:xfrm>
            <a:off x="6599782"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Rectangle 29">
            <a:extLst>
              <a:ext uri="{FF2B5EF4-FFF2-40B4-BE49-F238E27FC236}">
                <a16:creationId xmlns:a16="http://schemas.microsoft.com/office/drawing/2014/main" id="{4EF7A675-C0E8-E246-9DC4-8EA0C6676616}"/>
              </a:ext>
              <a:ext uri="{C183D7F6-B498-43B3-948B-1728B52AA6E4}">
                <adec:decorative xmlns:adec="http://schemas.microsoft.com/office/drawing/2017/decorative" val="1"/>
              </a:ext>
            </a:extLst>
          </p:cNvPr>
          <p:cNvSpPr/>
          <p:nvPr userDrawn="1"/>
        </p:nvSpPr>
        <p:spPr>
          <a:xfrm>
            <a:off x="609599" y="1600200"/>
            <a:ext cx="5254765"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26">
            <a:extLst>
              <a:ext uri="{FF2B5EF4-FFF2-40B4-BE49-F238E27FC236}">
                <a16:creationId xmlns:a16="http://schemas.microsoft.com/office/drawing/2014/main" id="{93A3695F-77BC-0761-A901-178A37DF30FF}"/>
              </a:ext>
            </a:extLst>
          </p:cNvPr>
          <p:cNvSpPr>
            <a:spLocks noGrp="1"/>
          </p:cNvSpPr>
          <p:nvPr>
            <p:ph type="body" sz="quarter" idx="70" hasCustomPrompt="1"/>
          </p:nvPr>
        </p:nvSpPr>
        <p:spPr>
          <a:xfrm>
            <a:off x="881743" y="3466573"/>
            <a:ext cx="4708828" cy="2248481"/>
          </a:xfrm>
        </p:spPr>
        <p:txBody>
          <a:bodyPr/>
          <a:lstStyle>
            <a:lvl1pPr marL="0" indent="0" algn="l">
              <a:lnSpc>
                <a:spcPct val="120000"/>
              </a:lnSpc>
              <a:spcAft>
                <a:spcPts val="0"/>
              </a:spcAft>
              <a:buNone/>
              <a:defRPr sz="1600">
                <a:solidFill>
                  <a:schemeClr val="tx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a:t>
            </a:r>
          </a:p>
        </p:txBody>
      </p:sp>
      <p:sp>
        <p:nvSpPr>
          <p:cNvPr id="4" name="Text Placeholder 3">
            <a:extLst>
              <a:ext uri="{FF2B5EF4-FFF2-40B4-BE49-F238E27FC236}">
                <a16:creationId xmlns:a16="http://schemas.microsoft.com/office/drawing/2014/main" id="{57A664C8-895B-C44D-BC54-539EBB616A1A}"/>
              </a:ext>
            </a:extLst>
          </p:cNvPr>
          <p:cNvSpPr>
            <a:spLocks noGrp="1"/>
          </p:cNvSpPr>
          <p:nvPr>
            <p:ph type="body" sz="quarter" idx="30" hasCustomPrompt="1"/>
          </p:nvPr>
        </p:nvSpPr>
        <p:spPr>
          <a:xfrm>
            <a:off x="881744" y="2745166"/>
            <a:ext cx="4708828"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8" name="Picture Placeholder 3">
            <a:extLst>
              <a:ext uri="{FF2B5EF4-FFF2-40B4-BE49-F238E27FC236}">
                <a16:creationId xmlns:a16="http://schemas.microsoft.com/office/drawing/2014/main" id="{C621139E-EBE4-9247-96E6-1DF876681DFB}"/>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88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 name="Title Placeholder 3">
            <a:extLst>
              <a:ext uri="{FF2B5EF4-FFF2-40B4-BE49-F238E27FC236}">
                <a16:creationId xmlns:a16="http://schemas.microsoft.com/office/drawing/2014/main" id="{632C5047-266A-5E06-C616-51F297EC6E2C}"/>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p>
            <a:r>
              <a:rPr lang="en-US"/>
              <a:t>Content Slide Title – 2 Boxes with Icons</a:t>
            </a:r>
          </a:p>
        </p:txBody>
      </p:sp>
    </p:spTree>
    <p:extLst>
      <p:ext uri="{BB962C8B-B14F-4D97-AF65-F5344CB8AC3E}">
        <p14:creationId xmlns:p14="http://schemas.microsoft.com/office/powerpoint/2010/main" val="53965768"/>
      </p:ext>
    </p:extLst>
  </p:cSld>
  <p:clrMapOvr>
    <a:masterClrMapping/>
  </p:clrMapOvr>
  <p:extLst>
    <p:ext uri="{DCECCB84-F9BA-43D5-87BE-67443E8EF086}">
      <p15:sldGuideLst xmlns:p15="http://schemas.microsoft.com/office/powerpoint/2012/main">
        <p15:guide id="1" orient="horz" pos="1008">
          <p15:clr>
            <a:srgbClr val="FBAE40"/>
          </p15:clr>
        </p15:guide>
        <p15:guide id="3" pos="3696">
          <p15:clr>
            <a:srgbClr val="FBAE40"/>
          </p15:clr>
        </p15:guide>
        <p15:guide id="4" pos="3984">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 3 Boxes with Icons">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DF367D17-F0CD-A0A5-F9B9-A373EA8D23B2}"/>
              </a:ext>
              <a:ext uri="{C183D7F6-B498-43B3-948B-1728B52AA6E4}">
                <adec:decorative xmlns:adec="http://schemas.microsoft.com/office/drawing/2017/decorative" val="1"/>
              </a:ext>
            </a:extLst>
          </p:cNvPr>
          <p:cNvSpPr/>
          <p:nvPr userDrawn="1"/>
        </p:nvSpPr>
        <p:spPr>
          <a:xfrm>
            <a:off x="8229600" y="1600200"/>
            <a:ext cx="3352800"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 Placeholder 9">
            <a:extLst>
              <a:ext uri="{FF2B5EF4-FFF2-40B4-BE49-F238E27FC236}">
                <a16:creationId xmlns:a16="http://schemas.microsoft.com/office/drawing/2014/main" id="{E3EC736C-7300-B5E4-71EC-AB5E2BF31ACD}"/>
              </a:ext>
            </a:extLst>
          </p:cNvPr>
          <p:cNvSpPr>
            <a:spLocks noGrp="1"/>
          </p:cNvSpPr>
          <p:nvPr>
            <p:ph type="body" sz="quarter" idx="72" hasCustomPrompt="1"/>
          </p:nvPr>
        </p:nvSpPr>
        <p:spPr>
          <a:xfrm>
            <a:off x="8501743" y="3466573"/>
            <a:ext cx="2808514" cy="2248480"/>
          </a:xfrm>
        </p:spPr>
        <p:txBody>
          <a:bodyPr/>
          <a:lstStyle>
            <a:lvl1pPr marL="0" indent="0" algn="l" defTabSz="914377" rtl="0" eaLnBrk="1" latinLnBrk="0" hangingPunct="1">
              <a:lnSpc>
                <a:spcPct val="120000"/>
              </a:lnSpc>
              <a:spcBef>
                <a:spcPts val="0"/>
              </a:spcBef>
              <a:spcAft>
                <a:spcPts val="600"/>
              </a:spcAft>
              <a:buClr>
                <a:schemeClr val="tx1"/>
              </a:buClr>
              <a:buFont typeface="Arial" panose="020B0604020202020204" pitchFamily="34" charset="0"/>
              <a:buNone/>
              <a:tabLst/>
              <a:defRPr lang="en-US" sz="1200" b="0" i="0" kern="900" spc="0" baseline="0" dirty="0">
                <a:solidFill>
                  <a:schemeClr val="tx1"/>
                </a:solidFill>
                <a:latin typeface="Gibson" panose="02000000000000000000" pitchFamily="2" charset="77"/>
                <a:ea typeface="+mn-ea"/>
                <a:cs typeface="+mn-cs"/>
              </a:defRPr>
            </a:lvl1pPr>
            <a:lvl5pPr marL="1825625" indent="0">
              <a:lnSpc>
                <a:spcPct val="100000"/>
              </a:lnSpc>
              <a:spcAft>
                <a:spcPts val="1000"/>
              </a:spcAft>
              <a:buFont typeface="Arial" panose="020B0604020202020204" pitchFamily="34" charset="0"/>
              <a:buNone/>
              <a:defRPr/>
            </a:lvl5pPr>
          </a:lstStyle>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sz="1200"/>
              <a:t>Body lorem ipsum dolor sit </a:t>
            </a:r>
            <a:r>
              <a:rPr lang="en-US" sz="1200" err="1"/>
              <a:t>amet</a:t>
            </a:r>
            <a:r>
              <a:rPr lang="en-US" sz="1200"/>
              <a:t>, </a:t>
            </a:r>
            <a:r>
              <a:rPr lang="en-US" sz="1200" err="1"/>
              <a:t>consectetur</a:t>
            </a:r>
            <a:r>
              <a:rPr lang="en-US" sz="1200"/>
              <a:t> </a:t>
            </a:r>
            <a:r>
              <a:rPr lang="en-US" sz="1200" err="1"/>
              <a:t>adipiscing</a:t>
            </a:r>
            <a:r>
              <a:rPr lang="en-US" sz="1200"/>
              <a:t> </a:t>
            </a:r>
            <a:r>
              <a:rPr lang="en-US" sz="1200" err="1"/>
              <a:t>elit</a:t>
            </a:r>
            <a:r>
              <a:rPr lang="en-US" sz="1200"/>
              <a:t>, sed do </a:t>
            </a:r>
            <a:r>
              <a:rPr lang="en-US" sz="1200" err="1"/>
              <a:t>eiusmod</a:t>
            </a:r>
            <a:r>
              <a:rPr lang="en-US" sz="1200"/>
              <a:t> </a:t>
            </a:r>
            <a:r>
              <a:rPr lang="en-US" sz="1200" err="1"/>
              <a:t>tempor</a:t>
            </a:r>
            <a:r>
              <a:rPr lang="en-US" sz="1200"/>
              <a:t> </a:t>
            </a:r>
            <a:r>
              <a:rPr lang="en-US" sz="1200" err="1"/>
              <a:t>incididunt</a:t>
            </a:r>
            <a:r>
              <a:rPr lang="en-US" sz="1200"/>
              <a:t> </a:t>
            </a:r>
            <a:r>
              <a:rPr lang="en-US" sz="1200" err="1"/>
              <a:t>ut</a:t>
            </a:r>
            <a:r>
              <a:rPr lang="en-US" sz="1200"/>
              <a:t> labore et </a:t>
            </a:r>
            <a:r>
              <a:rPr lang="en-US" sz="1200" spc="0"/>
              <a:t>dolore</a:t>
            </a:r>
            <a:r>
              <a:rPr lang="en-US" sz="1200"/>
              <a:t> magna. Vitae </a:t>
            </a:r>
            <a:r>
              <a:rPr lang="en-US" sz="1200" err="1"/>
              <a:t>justo</a:t>
            </a:r>
            <a:r>
              <a:rPr lang="en-US" sz="1200"/>
              <a:t> </a:t>
            </a:r>
            <a:r>
              <a:rPr lang="en-US" sz="1200" err="1"/>
              <a:t>eget</a:t>
            </a:r>
            <a:r>
              <a:rPr lang="en-US" sz="1200"/>
              <a:t> magna fermentum </a:t>
            </a:r>
            <a:r>
              <a:rPr lang="en-US" sz="1200" err="1"/>
              <a:t>iaculis</a:t>
            </a:r>
            <a:r>
              <a:rPr lang="en-US" sz="1200"/>
              <a:t> </a:t>
            </a:r>
            <a:r>
              <a:rPr lang="en-US" sz="1200" err="1"/>
              <a:t>eu</a:t>
            </a:r>
            <a:r>
              <a:rPr lang="en-US" sz="1200"/>
              <a:t>. Donec </a:t>
            </a:r>
            <a:r>
              <a:rPr lang="en-US" sz="1200" err="1"/>
              <a:t>adipiscing</a:t>
            </a:r>
            <a:r>
              <a:rPr lang="en-US" sz="1200"/>
              <a:t> </a:t>
            </a:r>
            <a:r>
              <a:rPr lang="en-US" sz="1200" err="1"/>
              <a:t>tristique</a:t>
            </a:r>
            <a:r>
              <a:rPr lang="en-US" sz="1200"/>
              <a:t> </a:t>
            </a:r>
            <a:r>
              <a:rPr lang="en-US" sz="1200" err="1"/>
              <a:t>risus</a:t>
            </a:r>
            <a:r>
              <a:rPr lang="en-US" sz="1200"/>
              <a:t> </a:t>
            </a:r>
            <a:r>
              <a:rPr lang="en-US" sz="1200" err="1"/>
              <a:t>nec</a:t>
            </a:r>
            <a:r>
              <a:rPr lang="en-US" sz="1200"/>
              <a:t> </a:t>
            </a:r>
            <a:r>
              <a:rPr lang="en-US" sz="1200" err="1"/>
              <a:t>feugiat</a:t>
            </a:r>
            <a:r>
              <a:rPr lang="en-US" sz="1200"/>
              <a:t> in fermentum.</a:t>
            </a:r>
          </a:p>
        </p:txBody>
      </p:sp>
      <p:sp>
        <p:nvSpPr>
          <p:cNvPr id="47" name="Text Placeholder 3">
            <a:extLst>
              <a:ext uri="{FF2B5EF4-FFF2-40B4-BE49-F238E27FC236}">
                <a16:creationId xmlns:a16="http://schemas.microsoft.com/office/drawing/2014/main" id="{050E68BB-5426-3BA4-6350-9437E1C1BA8F}"/>
              </a:ext>
            </a:extLst>
          </p:cNvPr>
          <p:cNvSpPr>
            <a:spLocks noGrp="1"/>
          </p:cNvSpPr>
          <p:nvPr>
            <p:ph type="body" sz="quarter" idx="73" hasCustomPrompt="1"/>
          </p:nvPr>
        </p:nvSpPr>
        <p:spPr>
          <a:xfrm>
            <a:off x="8501744" y="2745166"/>
            <a:ext cx="2808514"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#3</a:t>
            </a:r>
          </a:p>
        </p:txBody>
      </p:sp>
      <p:sp>
        <p:nvSpPr>
          <p:cNvPr id="36" name="Picture Placeholder 3">
            <a:extLst>
              <a:ext uri="{FF2B5EF4-FFF2-40B4-BE49-F238E27FC236}">
                <a16:creationId xmlns:a16="http://schemas.microsoft.com/office/drawing/2014/main" id="{64362FB1-E76A-3AA3-381F-F401F9075A19}"/>
              </a:ext>
              <a:ext uri="{C183D7F6-B498-43B3-948B-1728B52AA6E4}">
                <adec:decorative xmlns:adec="http://schemas.microsoft.com/office/drawing/2017/decorative" val="1"/>
              </a:ext>
            </a:extLst>
          </p:cNvPr>
          <p:cNvSpPr>
            <a:spLocks noGrp="1" noChangeAspect="1"/>
          </p:cNvSpPr>
          <p:nvPr>
            <p:ph type="pic" sz="quarter" idx="71" hasCustomPrompt="1"/>
          </p:nvPr>
        </p:nvSpPr>
        <p:spPr>
          <a:xfrm>
            <a:off x="850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0" name="Rectangle 19">
            <a:extLst>
              <a:ext uri="{FF2B5EF4-FFF2-40B4-BE49-F238E27FC236}">
                <a16:creationId xmlns:a16="http://schemas.microsoft.com/office/drawing/2014/main" id="{FDADF518-ACA9-2467-7AF7-278CE91ED328}"/>
              </a:ext>
              <a:ext uri="{C183D7F6-B498-43B3-948B-1728B52AA6E4}">
                <adec:decorative xmlns:adec="http://schemas.microsoft.com/office/drawing/2017/decorative" val="1"/>
              </a:ext>
            </a:extLst>
          </p:cNvPr>
          <p:cNvSpPr/>
          <p:nvPr userDrawn="1"/>
        </p:nvSpPr>
        <p:spPr>
          <a:xfrm>
            <a:off x="4419600" y="1600200"/>
            <a:ext cx="3352800"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 Placeholder 9">
            <a:extLst>
              <a:ext uri="{FF2B5EF4-FFF2-40B4-BE49-F238E27FC236}">
                <a16:creationId xmlns:a16="http://schemas.microsoft.com/office/drawing/2014/main" id="{AE102EAF-8BC3-46D2-0B60-DD58604964D7}"/>
              </a:ext>
            </a:extLst>
          </p:cNvPr>
          <p:cNvSpPr>
            <a:spLocks noGrp="1"/>
          </p:cNvSpPr>
          <p:nvPr>
            <p:ph type="body" sz="quarter" idx="68" hasCustomPrompt="1"/>
          </p:nvPr>
        </p:nvSpPr>
        <p:spPr>
          <a:xfrm>
            <a:off x="4691743" y="3466573"/>
            <a:ext cx="2808514" cy="2248480"/>
          </a:xfrm>
        </p:spPr>
        <p:txBody>
          <a:bodyPr/>
          <a:lstStyle>
            <a:lvl1pPr marL="0" indent="0" algn="l" defTabSz="914377" rtl="0" eaLnBrk="1" latinLnBrk="0" hangingPunct="1">
              <a:lnSpc>
                <a:spcPct val="120000"/>
              </a:lnSpc>
              <a:spcBef>
                <a:spcPts val="0"/>
              </a:spcBef>
              <a:spcAft>
                <a:spcPts val="600"/>
              </a:spcAft>
              <a:buClr>
                <a:schemeClr val="tx1"/>
              </a:buClr>
              <a:buFont typeface="Arial" panose="020B0604020202020204" pitchFamily="34" charset="0"/>
              <a:buNone/>
              <a:tabLst/>
              <a:defRPr lang="en-US" sz="1200" b="0" i="0" kern="900" spc="0" baseline="0" dirty="0">
                <a:solidFill>
                  <a:schemeClr val="tx1"/>
                </a:solidFill>
                <a:latin typeface="Gibson" panose="02000000000000000000" pitchFamily="2" charset="77"/>
                <a:ea typeface="+mn-ea"/>
                <a:cs typeface="+mn-cs"/>
              </a:defRPr>
            </a:lvl1pPr>
            <a:lvl5pPr marL="1825625" indent="0">
              <a:lnSpc>
                <a:spcPct val="100000"/>
              </a:lnSpc>
              <a:spcAft>
                <a:spcPts val="1000"/>
              </a:spcAft>
              <a:buFont typeface="Arial" panose="020B0604020202020204" pitchFamily="34" charset="0"/>
              <a:buNone/>
              <a:defRPr/>
            </a:lvl5pPr>
          </a:lstStyle>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sz="1200"/>
              <a:t>Body lorem ipsum dolor sit </a:t>
            </a:r>
            <a:r>
              <a:rPr lang="en-US" sz="1200" err="1"/>
              <a:t>amet</a:t>
            </a:r>
            <a:r>
              <a:rPr lang="en-US" sz="1200"/>
              <a:t>, </a:t>
            </a:r>
            <a:r>
              <a:rPr lang="en-US" sz="1200" err="1"/>
              <a:t>consectetur</a:t>
            </a:r>
            <a:r>
              <a:rPr lang="en-US" sz="1200"/>
              <a:t> </a:t>
            </a:r>
            <a:r>
              <a:rPr lang="en-US" sz="1200" err="1"/>
              <a:t>adipiscing</a:t>
            </a:r>
            <a:r>
              <a:rPr lang="en-US" sz="1200"/>
              <a:t> </a:t>
            </a:r>
            <a:r>
              <a:rPr lang="en-US" sz="1200" err="1"/>
              <a:t>elit</a:t>
            </a:r>
            <a:r>
              <a:rPr lang="en-US" sz="1200"/>
              <a:t>, sed do </a:t>
            </a:r>
            <a:r>
              <a:rPr lang="en-US" sz="1200" err="1"/>
              <a:t>eiusmod</a:t>
            </a:r>
            <a:r>
              <a:rPr lang="en-US" sz="1200"/>
              <a:t> </a:t>
            </a:r>
            <a:r>
              <a:rPr lang="en-US" sz="1200" err="1"/>
              <a:t>tempor</a:t>
            </a:r>
            <a:r>
              <a:rPr lang="en-US" sz="1200"/>
              <a:t> </a:t>
            </a:r>
            <a:r>
              <a:rPr lang="en-US" sz="1200" err="1"/>
              <a:t>incididunt</a:t>
            </a:r>
            <a:r>
              <a:rPr lang="en-US" sz="1200"/>
              <a:t> </a:t>
            </a:r>
            <a:r>
              <a:rPr lang="en-US" sz="1200" err="1"/>
              <a:t>ut</a:t>
            </a:r>
            <a:r>
              <a:rPr lang="en-US" sz="1200"/>
              <a:t> labore et </a:t>
            </a:r>
            <a:r>
              <a:rPr lang="en-US" sz="1200" spc="0"/>
              <a:t>dolore</a:t>
            </a:r>
            <a:r>
              <a:rPr lang="en-US" sz="1200"/>
              <a:t> magna. Vitae </a:t>
            </a:r>
            <a:r>
              <a:rPr lang="en-US" sz="1200" err="1"/>
              <a:t>justo</a:t>
            </a:r>
            <a:r>
              <a:rPr lang="en-US" sz="1200"/>
              <a:t> </a:t>
            </a:r>
            <a:r>
              <a:rPr lang="en-US" sz="1200" err="1"/>
              <a:t>eget</a:t>
            </a:r>
            <a:r>
              <a:rPr lang="en-US" sz="1200"/>
              <a:t> magna fermentum </a:t>
            </a:r>
            <a:r>
              <a:rPr lang="en-US" sz="1200" err="1"/>
              <a:t>iaculis</a:t>
            </a:r>
            <a:r>
              <a:rPr lang="en-US" sz="1200"/>
              <a:t> </a:t>
            </a:r>
            <a:r>
              <a:rPr lang="en-US" sz="1200" err="1"/>
              <a:t>eu</a:t>
            </a:r>
            <a:r>
              <a:rPr lang="en-US" sz="1200"/>
              <a:t>. Donec </a:t>
            </a:r>
            <a:r>
              <a:rPr lang="en-US" sz="1200" err="1"/>
              <a:t>adipiscing</a:t>
            </a:r>
            <a:r>
              <a:rPr lang="en-US" sz="1200"/>
              <a:t> </a:t>
            </a:r>
            <a:r>
              <a:rPr lang="en-US" sz="1200" err="1"/>
              <a:t>tristique</a:t>
            </a:r>
            <a:r>
              <a:rPr lang="en-US" sz="1200"/>
              <a:t> </a:t>
            </a:r>
            <a:r>
              <a:rPr lang="en-US" sz="1200" err="1"/>
              <a:t>risus</a:t>
            </a:r>
            <a:r>
              <a:rPr lang="en-US" sz="1200"/>
              <a:t> </a:t>
            </a:r>
            <a:r>
              <a:rPr lang="en-US" sz="1200" err="1"/>
              <a:t>nec</a:t>
            </a:r>
            <a:r>
              <a:rPr lang="en-US" sz="1200"/>
              <a:t> </a:t>
            </a:r>
            <a:r>
              <a:rPr lang="en-US" sz="1200" err="1"/>
              <a:t>feugiat</a:t>
            </a:r>
            <a:r>
              <a:rPr lang="en-US" sz="1200"/>
              <a:t> in fermentum.</a:t>
            </a:r>
          </a:p>
        </p:txBody>
      </p:sp>
      <p:sp>
        <p:nvSpPr>
          <p:cNvPr id="33" name="Text Placeholder 3">
            <a:extLst>
              <a:ext uri="{FF2B5EF4-FFF2-40B4-BE49-F238E27FC236}">
                <a16:creationId xmlns:a16="http://schemas.microsoft.com/office/drawing/2014/main" id="{086E74DB-A8B5-98DC-48B9-4C4C5F84F2E3}"/>
              </a:ext>
            </a:extLst>
          </p:cNvPr>
          <p:cNvSpPr>
            <a:spLocks noGrp="1"/>
          </p:cNvSpPr>
          <p:nvPr>
            <p:ph type="body" sz="quarter" idx="69" hasCustomPrompt="1"/>
          </p:nvPr>
        </p:nvSpPr>
        <p:spPr>
          <a:xfrm>
            <a:off x="4691744" y="2745166"/>
            <a:ext cx="2808514"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22" name="Picture Placeholder 3">
            <a:extLst>
              <a:ext uri="{FF2B5EF4-FFF2-40B4-BE49-F238E27FC236}">
                <a16:creationId xmlns:a16="http://schemas.microsoft.com/office/drawing/2014/main" id="{5218B7FD-FEA4-0465-CF62-5C80BBABBF81}"/>
              </a:ext>
              <a:ext uri="{C183D7F6-B498-43B3-948B-1728B52AA6E4}">
                <adec:decorative xmlns:adec="http://schemas.microsoft.com/office/drawing/2017/decorative" val="1"/>
              </a:ext>
            </a:extLst>
          </p:cNvPr>
          <p:cNvSpPr>
            <a:spLocks noGrp="1" noChangeAspect="1"/>
          </p:cNvSpPr>
          <p:nvPr>
            <p:ph type="pic" sz="quarter" idx="67" hasCustomPrompt="1"/>
          </p:nvPr>
        </p:nvSpPr>
        <p:spPr>
          <a:xfrm>
            <a:off x="469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Rectangle 29">
            <a:extLst>
              <a:ext uri="{FF2B5EF4-FFF2-40B4-BE49-F238E27FC236}">
                <a16:creationId xmlns:a16="http://schemas.microsoft.com/office/drawing/2014/main" id="{4EF7A675-C0E8-E246-9DC4-8EA0C6676616}"/>
              </a:ext>
              <a:ext uri="{C183D7F6-B498-43B3-948B-1728B52AA6E4}">
                <adec:decorative xmlns:adec="http://schemas.microsoft.com/office/drawing/2017/decorative" val="1"/>
              </a:ext>
            </a:extLst>
          </p:cNvPr>
          <p:cNvSpPr/>
          <p:nvPr userDrawn="1"/>
        </p:nvSpPr>
        <p:spPr>
          <a:xfrm>
            <a:off x="609600" y="1600200"/>
            <a:ext cx="3352800"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9">
            <a:extLst>
              <a:ext uri="{FF2B5EF4-FFF2-40B4-BE49-F238E27FC236}">
                <a16:creationId xmlns:a16="http://schemas.microsoft.com/office/drawing/2014/main" id="{B9B944DB-0C87-5B42-8097-7CC2D328AFB2}"/>
              </a:ext>
            </a:extLst>
          </p:cNvPr>
          <p:cNvSpPr>
            <a:spLocks noGrp="1"/>
          </p:cNvSpPr>
          <p:nvPr>
            <p:ph type="body" sz="quarter" idx="53" hasCustomPrompt="1"/>
          </p:nvPr>
        </p:nvSpPr>
        <p:spPr>
          <a:xfrm>
            <a:off x="881743" y="3466573"/>
            <a:ext cx="2808514" cy="2248481"/>
          </a:xfrm>
        </p:spPr>
        <p:txBody>
          <a:bodyPr/>
          <a:lstStyle>
            <a:lvl1pPr marL="0" indent="0" algn="l" defTabSz="914377" rtl="0" eaLnBrk="1" latinLnBrk="0" hangingPunct="1">
              <a:lnSpc>
                <a:spcPct val="120000"/>
              </a:lnSpc>
              <a:spcBef>
                <a:spcPts val="0"/>
              </a:spcBef>
              <a:spcAft>
                <a:spcPts val="600"/>
              </a:spcAft>
              <a:buClr>
                <a:schemeClr val="tx1"/>
              </a:buClr>
              <a:buFont typeface="Arial" panose="020B0604020202020204" pitchFamily="34" charset="0"/>
              <a:buNone/>
              <a:tabLst/>
              <a:defRPr lang="en-US" sz="1200" b="0" i="0" kern="900" spc="0" baseline="0" dirty="0">
                <a:solidFill>
                  <a:schemeClr val="tx1"/>
                </a:solidFill>
                <a:latin typeface="Gibson" panose="02000000000000000000" pitchFamily="2" charset="77"/>
                <a:ea typeface="+mn-ea"/>
                <a:cs typeface="+mn-cs"/>
              </a:defRPr>
            </a:lvl1pPr>
            <a:lvl5pPr marL="1825625" indent="0">
              <a:lnSpc>
                <a:spcPct val="100000"/>
              </a:lnSpc>
              <a:spcAft>
                <a:spcPts val="1000"/>
              </a:spcAft>
              <a:buFont typeface="Arial" panose="020B0604020202020204" pitchFamily="34" charset="0"/>
              <a:buNone/>
              <a:defRPr/>
            </a:lvl5pPr>
          </a:lstStyle>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sz="1200"/>
              <a:t>Body lorem ipsum dolor sit </a:t>
            </a:r>
            <a:r>
              <a:rPr lang="en-US" sz="1200" err="1"/>
              <a:t>amet</a:t>
            </a:r>
            <a:r>
              <a:rPr lang="en-US" sz="1200"/>
              <a:t>, </a:t>
            </a:r>
            <a:r>
              <a:rPr lang="en-US" sz="1200" err="1"/>
              <a:t>consectetur</a:t>
            </a:r>
            <a:r>
              <a:rPr lang="en-US" sz="1200"/>
              <a:t> </a:t>
            </a:r>
            <a:r>
              <a:rPr lang="en-US" sz="1200" err="1"/>
              <a:t>adipiscing</a:t>
            </a:r>
            <a:r>
              <a:rPr lang="en-US" sz="1200"/>
              <a:t> </a:t>
            </a:r>
            <a:r>
              <a:rPr lang="en-US" sz="1200" err="1"/>
              <a:t>elit</a:t>
            </a:r>
            <a:r>
              <a:rPr lang="en-US" sz="1200"/>
              <a:t>, sed do </a:t>
            </a:r>
            <a:r>
              <a:rPr lang="en-US" sz="1200" err="1"/>
              <a:t>eiusmod</a:t>
            </a:r>
            <a:r>
              <a:rPr lang="en-US" sz="1200"/>
              <a:t> </a:t>
            </a:r>
            <a:r>
              <a:rPr lang="en-US" sz="1200" err="1"/>
              <a:t>tempor</a:t>
            </a:r>
            <a:r>
              <a:rPr lang="en-US" sz="1200"/>
              <a:t> </a:t>
            </a:r>
            <a:r>
              <a:rPr lang="en-US" sz="1200" err="1"/>
              <a:t>incididunt</a:t>
            </a:r>
            <a:r>
              <a:rPr lang="en-US" sz="1200"/>
              <a:t> </a:t>
            </a:r>
            <a:r>
              <a:rPr lang="en-US" sz="1200" err="1"/>
              <a:t>ut</a:t>
            </a:r>
            <a:r>
              <a:rPr lang="en-US" sz="1200"/>
              <a:t> labore et </a:t>
            </a:r>
            <a:r>
              <a:rPr lang="en-US" sz="1200" spc="0"/>
              <a:t>dolore</a:t>
            </a:r>
            <a:r>
              <a:rPr lang="en-US" sz="1200"/>
              <a:t> magna. Vitae </a:t>
            </a:r>
            <a:r>
              <a:rPr lang="en-US" sz="1200" err="1"/>
              <a:t>justo</a:t>
            </a:r>
            <a:r>
              <a:rPr lang="en-US" sz="1200"/>
              <a:t> </a:t>
            </a:r>
            <a:r>
              <a:rPr lang="en-US" sz="1200" err="1"/>
              <a:t>eget</a:t>
            </a:r>
            <a:r>
              <a:rPr lang="en-US" sz="1200"/>
              <a:t> magna fermentum </a:t>
            </a:r>
            <a:r>
              <a:rPr lang="en-US" sz="1200" err="1"/>
              <a:t>iaculis</a:t>
            </a:r>
            <a:r>
              <a:rPr lang="en-US" sz="1200"/>
              <a:t> </a:t>
            </a:r>
            <a:r>
              <a:rPr lang="en-US" sz="1200" err="1"/>
              <a:t>eu</a:t>
            </a:r>
            <a:r>
              <a:rPr lang="en-US" sz="1200"/>
              <a:t>. Donec </a:t>
            </a:r>
            <a:r>
              <a:rPr lang="en-US" sz="1200" err="1"/>
              <a:t>adipiscing</a:t>
            </a:r>
            <a:r>
              <a:rPr lang="en-US" sz="1200"/>
              <a:t> </a:t>
            </a:r>
            <a:r>
              <a:rPr lang="en-US" sz="1200" err="1"/>
              <a:t>tristique</a:t>
            </a:r>
            <a:r>
              <a:rPr lang="en-US" sz="1200"/>
              <a:t> </a:t>
            </a:r>
            <a:r>
              <a:rPr lang="en-US" sz="1200" err="1"/>
              <a:t>risus</a:t>
            </a:r>
            <a:r>
              <a:rPr lang="en-US" sz="1200"/>
              <a:t> </a:t>
            </a:r>
            <a:r>
              <a:rPr lang="en-US" sz="1200" err="1"/>
              <a:t>nec</a:t>
            </a:r>
            <a:r>
              <a:rPr lang="en-US" sz="1200"/>
              <a:t> </a:t>
            </a:r>
            <a:r>
              <a:rPr lang="en-US" sz="1200" err="1"/>
              <a:t>feugiat</a:t>
            </a:r>
            <a:r>
              <a:rPr lang="en-US" sz="1200"/>
              <a:t> in fermentum.</a:t>
            </a:r>
          </a:p>
        </p:txBody>
      </p:sp>
      <p:sp>
        <p:nvSpPr>
          <p:cNvPr id="4" name="Text Placeholder 3">
            <a:extLst>
              <a:ext uri="{FF2B5EF4-FFF2-40B4-BE49-F238E27FC236}">
                <a16:creationId xmlns:a16="http://schemas.microsoft.com/office/drawing/2014/main" id="{57A664C8-895B-C44D-BC54-539EBB616A1A}"/>
              </a:ext>
            </a:extLst>
          </p:cNvPr>
          <p:cNvSpPr>
            <a:spLocks noGrp="1"/>
          </p:cNvSpPr>
          <p:nvPr>
            <p:ph type="body" sz="quarter" idx="30" hasCustomPrompt="1"/>
          </p:nvPr>
        </p:nvSpPr>
        <p:spPr>
          <a:xfrm>
            <a:off x="881744" y="2745166"/>
            <a:ext cx="2808514"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8" name="Picture Placeholder 3">
            <a:extLst>
              <a:ext uri="{FF2B5EF4-FFF2-40B4-BE49-F238E27FC236}">
                <a16:creationId xmlns:a16="http://schemas.microsoft.com/office/drawing/2014/main" id="{C621139E-EBE4-9247-96E6-1DF876681DFB}"/>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88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 name="Title Placeholder 3">
            <a:extLst>
              <a:ext uri="{FF2B5EF4-FFF2-40B4-BE49-F238E27FC236}">
                <a16:creationId xmlns:a16="http://schemas.microsoft.com/office/drawing/2014/main" id="{632C5047-266A-5E06-C616-51F297EC6E2C}"/>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p>
            <a:r>
              <a:rPr lang="en-US"/>
              <a:t>Content Slide Title – 3 Boxes with Icons</a:t>
            </a:r>
          </a:p>
        </p:txBody>
      </p:sp>
    </p:spTree>
    <p:extLst>
      <p:ext uri="{BB962C8B-B14F-4D97-AF65-F5344CB8AC3E}">
        <p14:creationId xmlns:p14="http://schemas.microsoft.com/office/powerpoint/2010/main" val="2221310119"/>
      </p:ext>
    </p:extLst>
  </p:cSld>
  <p:clrMapOvr>
    <a:masterClrMapping/>
  </p:clrMapOvr>
  <p:extLst>
    <p:ext uri="{DCECCB84-F9BA-43D5-87BE-67443E8EF086}">
      <p15:sldGuideLst xmlns:p15="http://schemas.microsoft.com/office/powerpoint/2012/main">
        <p15:guide id="1" orient="horz" pos="1008">
          <p15:clr>
            <a:srgbClr val="FBAE40"/>
          </p15:clr>
        </p15:guide>
        <p15:guide id="2" pos="2496">
          <p15:clr>
            <a:srgbClr val="FBAE40"/>
          </p15:clr>
        </p15:guide>
        <p15:guide id="3" pos="2784">
          <p15:clr>
            <a:srgbClr val="FBAE40"/>
          </p15:clr>
        </p15:guide>
        <p15:guide id="4" pos="4896">
          <p15:clr>
            <a:srgbClr val="FBAE40"/>
          </p15:clr>
        </p15:guide>
        <p15:guide id="5" pos="5184">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 3 Up Left with Icons (White)">
    <p:bg>
      <p:bgPr>
        <a:solidFill>
          <a:schemeClr val="tx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B46ACE0-3852-6C81-4259-779180CA8E72}"/>
              </a:ext>
              <a:ext uri="{C183D7F6-B498-43B3-948B-1728B52AA6E4}">
                <adec:decorative xmlns:adec="http://schemas.microsoft.com/office/drawing/2017/decorative" val="1"/>
              </a:ext>
            </a:extLst>
          </p:cNvPr>
          <p:cNvSpPr/>
          <p:nvPr userDrawn="1"/>
        </p:nvSpPr>
        <p:spPr>
          <a:xfrm>
            <a:off x="0" y="1"/>
            <a:ext cx="12191999" cy="266955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23" name="Text Placeholder 2">
            <a:extLst>
              <a:ext uri="{FF2B5EF4-FFF2-40B4-BE49-F238E27FC236}">
                <a16:creationId xmlns:a16="http://schemas.microsoft.com/office/drawing/2014/main" id="{1E2E25FD-2957-C5ED-4C30-5D9C5F54775A}"/>
              </a:ext>
            </a:extLst>
          </p:cNvPr>
          <p:cNvSpPr>
            <a:spLocks noGrp="1"/>
          </p:cNvSpPr>
          <p:nvPr>
            <p:ph type="body" sz="quarter" idx="95" hasCustomPrompt="1"/>
          </p:nvPr>
        </p:nvSpPr>
        <p:spPr>
          <a:xfrm>
            <a:off x="8283855" y="3770552"/>
            <a:ext cx="3282462" cy="2401647"/>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Body lorem ipsum dolor sit amet consectetur adipiscing elit lorem ipsum dolor sit amet consectetur</a:t>
            </a:r>
          </a:p>
        </p:txBody>
      </p:sp>
      <p:sp>
        <p:nvSpPr>
          <p:cNvPr id="24" name="Text Placeholder 1">
            <a:extLst>
              <a:ext uri="{FF2B5EF4-FFF2-40B4-BE49-F238E27FC236}">
                <a16:creationId xmlns:a16="http://schemas.microsoft.com/office/drawing/2014/main" id="{6397701E-3D43-5576-AFCA-6B6E4D61F2AA}"/>
              </a:ext>
            </a:extLst>
          </p:cNvPr>
          <p:cNvSpPr>
            <a:spLocks noGrp="1"/>
          </p:cNvSpPr>
          <p:nvPr>
            <p:ph type="body" sz="quarter" idx="96" hasCustomPrompt="1"/>
          </p:nvPr>
        </p:nvSpPr>
        <p:spPr>
          <a:xfrm>
            <a:off x="8283856" y="3078617"/>
            <a:ext cx="3282462" cy="549940"/>
          </a:xfrm>
        </p:spPr>
        <p:txBody>
          <a:bodyPr anchor="b" anchorCtr="0">
            <a:noAutofit/>
          </a:bodyPr>
          <a:lstStyle>
            <a:lvl1pPr marL="0" indent="0" algn="l">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#3</a:t>
            </a:r>
          </a:p>
        </p:txBody>
      </p:sp>
      <p:sp>
        <p:nvSpPr>
          <p:cNvPr id="17" name="Rectangle 16">
            <a:extLst>
              <a:ext uri="{FF2B5EF4-FFF2-40B4-BE49-F238E27FC236}">
                <a16:creationId xmlns:a16="http://schemas.microsoft.com/office/drawing/2014/main" id="{1C90C4D8-8C2E-C345-5EF7-228475D24CB6}"/>
              </a:ext>
              <a:ext uri="{C183D7F6-B498-43B3-948B-1728B52AA6E4}">
                <adec:decorative xmlns:adec="http://schemas.microsoft.com/office/drawing/2017/decorative" val="1"/>
              </a:ext>
            </a:extLst>
          </p:cNvPr>
          <p:cNvSpPr/>
          <p:nvPr userDrawn="1"/>
        </p:nvSpPr>
        <p:spPr>
          <a:xfrm>
            <a:off x="8283856" y="2222283"/>
            <a:ext cx="723295"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 name="Picture Placeholder 3">
            <a:extLst>
              <a:ext uri="{FF2B5EF4-FFF2-40B4-BE49-F238E27FC236}">
                <a16:creationId xmlns:a16="http://schemas.microsoft.com/office/drawing/2014/main" id="{40C8DBB6-3019-2FD5-D652-6187775EFD10}"/>
              </a:ext>
              <a:ext uri="{C183D7F6-B498-43B3-948B-1728B52AA6E4}">
                <adec:decorative xmlns:adec="http://schemas.microsoft.com/office/drawing/2017/decorative" val="1"/>
              </a:ext>
            </a:extLst>
          </p:cNvPr>
          <p:cNvSpPr>
            <a:spLocks noGrp="1" noChangeAspect="1"/>
          </p:cNvSpPr>
          <p:nvPr>
            <p:ph type="pic" sz="quarter" idx="82" hasCustomPrompt="1"/>
          </p:nvPr>
        </p:nvSpPr>
        <p:spPr>
          <a:xfrm>
            <a:off x="8416903"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589D21BC-3950-0EB4-8C3F-211310735A56}"/>
              </a:ext>
            </a:extLst>
          </p:cNvPr>
          <p:cNvSpPr>
            <a:spLocks noGrp="1"/>
          </p:cNvSpPr>
          <p:nvPr>
            <p:ph type="body" sz="quarter" idx="93" hasCustomPrompt="1"/>
          </p:nvPr>
        </p:nvSpPr>
        <p:spPr>
          <a:xfrm>
            <a:off x="4430870" y="3770552"/>
            <a:ext cx="3282462" cy="2401647"/>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22" name="Text Placeholder 1">
            <a:extLst>
              <a:ext uri="{FF2B5EF4-FFF2-40B4-BE49-F238E27FC236}">
                <a16:creationId xmlns:a16="http://schemas.microsoft.com/office/drawing/2014/main" id="{2A87D8E6-C2AF-BDAB-DFF3-9B96FF527928}"/>
              </a:ext>
            </a:extLst>
          </p:cNvPr>
          <p:cNvSpPr>
            <a:spLocks noGrp="1"/>
          </p:cNvSpPr>
          <p:nvPr>
            <p:ph type="body" sz="quarter" idx="94" hasCustomPrompt="1"/>
          </p:nvPr>
        </p:nvSpPr>
        <p:spPr>
          <a:xfrm>
            <a:off x="4430870" y="3078617"/>
            <a:ext cx="3282462" cy="549940"/>
          </a:xfrm>
        </p:spPr>
        <p:txBody>
          <a:bodyPr anchor="b" anchorCtr="0">
            <a:noAutofit/>
          </a:bodyPr>
          <a:lstStyle>
            <a:lvl1pPr marL="0" indent="0" algn="l">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#2</a:t>
            </a:r>
          </a:p>
        </p:txBody>
      </p:sp>
      <p:sp>
        <p:nvSpPr>
          <p:cNvPr id="15" name="Rectangle 14">
            <a:extLst>
              <a:ext uri="{FF2B5EF4-FFF2-40B4-BE49-F238E27FC236}">
                <a16:creationId xmlns:a16="http://schemas.microsoft.com/office/drawing/2014/main" id="{5AA456B7-04FC-C0E7-00E0-32C08F3FBE7A}"/>
              </a:ext>
              <a:ext uri="{C183D7F6-B498-43B3-948B-1728B52AA6E4}">
                <adec:decorative xmlns:adec="http://schemas.microsoft.com/office/drawing/2017/decorative" val="1"/>
              </a:ext>
            </a:extLst>
          </p:cNvPr>
          <p:cNvSpPr/>
          <p:nvPr userDrawn="1"/>
        </p:nvSpPr>
        <p:spPr>
          <a:xfrm>
            <a:off x="4430870" y="2222283"/>
            <a:ext cx="723295"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 name="Picture Placeholder 3">
            <a:extLst>
              <a:ext uri="{FF2B5EF4-FFF2-40B4-BE49-F238E27FC236}">
                <a16:creationId xmlns:a16="http://schemas.microsoft.com/office/drawing/2014/main" id="{40A3582C-65DB-5075-5058-5BE20C24C99C}"/>
              </a:ext>
              <a:ext uri="{C183D7F6-B498-43B3-948B-1728B52AA6E4}">
                <adec:decorative xmlns:adec="http://schemas.microsoft.com/office/drawing/2017/decorative" val="1"/>
              </a:ext>
            </a:extLst>
          </p:cNvPr>
          <p:cNvSpPr>
            <a:spLocks noGrp="1" noChangeAspect="1"/>
          </p:cNvSpPr>
          <p:nvPr>
            <p:ph type="pic" sz="quarter" idx="81" hasCustomPrompt="1"/>
          </p:nvPr>
        </p:nvSpPr>
        <p:spPr>
          <a:xfrm>
            <a:off x="4563917"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0" name="Text Placeholder 2">
            <a:extLst>
              <a:ext uri="{FF2B5EF4-FFF2-40B4-BE49-F238E27FC236}">
                <a16:creationId xmlns:a16="http://schemas.microsoft.com/office/drawing/2014/main" id="{E3299AB0-64D1-E3F0-1973-C402EF18DF9D}"/>
              </a:ext>
            </a:extLst>
          </p:cNvPr>
          <p:cNvSpPr>
            <a:spLocks noGrp="1"/>
          </p:cNvSpPr>
          <p:nvPr>
            <p:ph type="body" sz="quarter" idx="91" hasCustomPrompt="1"/>
          </p:nvPr>
        </p:nvSpPr>
        <p:spPr>
          <a:xfrm>
            <a:off x="609600" y="3770552"/>
            <a:ext cx="3282462" cy="2401647"/>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Body lorem ipsum dolor sit amet consectetur adipiscing elit lorem ipsum dolor sit amet consectetur</a:t>
            </a:r>
          </a:p>
        </p:txBody>
      </p:sp>
      <p:sp>
        <p:nvSpPr>
          <p:cNvPr id="19" name="Text Placeholder 1">
            <a:extLst>
              <a:ext uri="{FF2B5EF4-FFF2-40B4-BE49-F238E27FC236}">
                <a16:creationId xmlns:a16="http://schemas.microsoft.com/office/drawing/2014/main" id="{D01FF8CA-628C-EE14-9172-3D8FC5506A15}"/>
              </a:ext>
            </a:extLst>
          </p:cNvPr>
          <p:cNvSpPr>
            <a:spLocks noGrp="1"/>
          </p:cNvSpPr>
          <p:nvPr>
            <p:ph type="body" sz="quarter" idx="92" hasCustomPrompt="1"/>
          </p:nvPr>
        </p:nvSpPr>
        <p:spPr>
          <a:xfrm>
            <a:off x="609600" y="3078617"/>
            <a:ext cx="3282462" cy="549940"/>
          </a:xfrm>
        </p:spPr>
        <p:txBody>
          <a:bodyPr anchor="b" anchorCtr="0">
            <a:noAutofit/>
          </a:bodyPr>
          <a:lstStyle>
            <a:lvl1pPr marL="0" indent="0" algn="l">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#1</a:t>
            </a:r>
          </a:p>
        </p:txBody>
      </p:sp>
      <p:sp>
        <p:nvSpPr>
          <p:cNvPr id="13" name="Rectangle 12">
            <a:extLst>
              <a:ext uri="{FF2B5EF4-FFF2-40B4-BE49-F238E27FC236}">
                <a16:creationId xmlns:a16="http://schemas.microsoft.com/office/drawing/2014/main" id="{99283DC9-621F-1048-E997-42F25D50BB71}"/>
              </a:ext>
              <a:ext uri="{C183D7F6-B498-43B3-948B-1728B52AA6E4}">
                <adec:decorative xmlns:adec="http://schemas.microsoft.com/office/drawing/2017/decorative" val="1"/>
              </a:ext>
            </a:extLst>
          </p:cNvPr>
          <p:cNvSpPr>
            <a:spLocks noChangeAspect="1"/>
          </p:cNvSpPr>
          <p:nvPr userDrawn="1"/>
        </p:nvSpPr>
        <p:spPr>
          <a:xfrm>
            <a:off x="609600"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EF29FCF4-E446-F2E9-89BB-191CC0F48648}"/>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746760"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30887"/>
          </a:xfrm>
          <a:prstGeom prst="rect">
            <a:avLst/>
          </a:prstGeom>
        </p:spPr>
        <p:txBody>
          <a:bodyPr vert="horz" lIns="0" tIns="0" rIns="0" bIns="0" rtlCol="0" anchor="t" anchorCtr="0">
            <a:noAutofit/>
          </a:bodyPr>
          <a:lstStyle>
            <a:lvl1pPr algn="l">
              <a:defRPr>
                <a:solidFill>
                  <a:schemeClr val="bg2"/>
                </a:solidFill>
              </a:defRPr>
            </a:lvl1pPr>
          </a:lstStyle>
          <a:p>
            <a:r>
              <a:rPr lang="en-US"/>
              <a:t>Content Slide Title – 3 Up Left with Icons 1</a:t>
            </a:r>
          </a:p>
        </p:txBody>
      </p:sp>
      <p:sp>
        <p:nvSpPr>
          <p:cNvPr id="40" name="Text Placeholder 15">
            <a:extLst>
              <a:ext uri="{FF2B5EF4-FFF2-40B4-BE49-F238E27FC236}">
                <a16:creationId xmlns:a16="http://schemas.microsoft.com/office/drawing/2014/main" id="{F8B0D948-F048-CE6D-DA97-B5FAA9538F26}"/>
              </a:ext>
            </a:extLst>
          </p:cNvPr>
          <p:cNvSpPr>
            <a:spLocks noGrp="1"/>
          </p:cNvSpPr>
          <p:nvPr>
            <p:ph type="body" sz="quarter" idx="19" hasCustomPrompt="1"/>
          </p:nvPr>
        </p:nvSpPr>
        <p:spPr>
          <a:xfrm>
            <a:off x="609599" y="699590"/>
            <a:ext cx="10972801" cy="283464"/>
          </a:xfrm>
        </p:spPr>
        <p:txBody>
          <a:bodyPr anchor="t" anchorCtr="0"/>
          <a:lstStyle>
            <a:lvl1pPr marL="0" indent="0" algn="l">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245872280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 3 Up Centered with Icons (White)">
    <p:bg>
      <p:bgPr>
        <a:solidFill>
          <a:schemeClr val="tx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3343797-0418-2264-9E04-916BBC1602A6}"/>
              </a:ext>
              <a:ext uri="{C183D7F6-B498-43B3-948B-1728B52AA6E4}">
                <adec:decorative xmlns:adec="http://schemas.microsoft.com/office/drawing/2017/decorative" val="1"/>
              </a:ext>
            </a:extLst>
          </p:cNvPr>
          <p:cNvSpPr/>
          <p:nvPr userDrawn="1"/>
        </p:nvSpPr>
        <p:spPr>
          <a:xfrm>
            <a:off x="0" y="0"/>
            <a:ext cx="12191999" cy="286016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28" name="Text Placeholder 2">
            <a:extLst>
              <a:ext uri="{FF2B5EF4-FFF2-40B4-BE49-F238E27FC236}">
                <a16:creationId xmlns:a16="http://schemas.microsoft.com/office/drawing/2014/main" id="{FBFE951A-A4B4-8F9B-7D9E-AF088E346F0A}"/>
              </a:ext>
            </a:extLst>
          </p:cNvPr>
          <p:cNvSpPr>
            <a:spLocks noGrp="1"/>
          </p:cNvSpPr>
          <p:nvPr>
            <p:ph type="body" sz="quarter" idx="79" hasCustomPrompt="1"/>
          </p:nvPr>
        </p:nvSpPr>
        <p:spPr>
          <a:xfrm>
            <a:off x="8065023" y="3961164"/>
            <a:ext cx="2560115"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32" name="Text Placeholder 1">
            <a:extLst>
              <a:ext uri="{FF2B5EF4-FFF2-40B4-BE49-F238E27FC236}">
                <a16:creationId xmlns:a16="http://schemas.microsoft.com/office/drawing/2014/main" id="{E3BF0086-CBAF-3235-56E7-CFDBB9D21FF5}"/>
              </a:ext>
            </a:extLst>
          </p:cNvPr>
          <p:cNvSpPr>
            <a:spLocks noGrp="1"/>
          </p:cNvSpPr>
          <p:nvPr>
            <p:ph type="body" sz="quarter" idx="81" hasCustomPrompt="1"/>
          </p:nvPr>
        </p:nvSpPr>
        <p:spPr>
          <a:xfrm>
            <a:off x="8066845" y="3269229"/>
            <a:ext cx="2556471" cy="549940"/>
          </a:xfrm>
        </p:spPr>
        <p:txBody>
          <a:bodyPr anchor="b">
            <a:noAutofit/>
          </a:bodyPr>
          <a:lstStyle>
            <a:lvl1pPr marL="0" indent="0" algn="ctr">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#3</a:t>
            </a:r>
          </a:p>
        </p:txBody>
      </p:sp>
      <p:sp>
        <p:nvSpPr>
          <p:cNvPr id="15" name="Rectangle 14">
            <a:extLst>
              <a:ext uri="{FF2B5EF4-FFF2-40B4-BE49-F238E27FC236}">
                <a16:creationId xmlns:a16="http://schemas.microsoft.com/office/drawing/2014/main" id="{969F4D3B-4D68-23B8-0CCC-31C92CA109C5}"/>
              </a:ext>
              <a:ext uri="{C183D7F6-B498-43B3-948B-1728B52AA6E4}">
                <adec:decorative xmlns:adec="http://schemas.microsoft.com/office/drawing/2017/decorative" val="1"/>
              </a:ext>
            </a:extLst>
          </p:cNvPr>
          <p:cNvSpPr>
            <a:spLocks noChangeAspect="1"/>
          </p:cNvSpPr>
          <p:nvPr userDrawn="1"/>
        </p:nvSpPr>
        <p:spPr>
          <a:xfrm>
            <a:off x="8979320"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C9197E33-3BE3-4C6F-D566-9F27E1851BD9}"/>
              </a:ext>
              <a:ext uri="{C183D7F6-B498-43B3-948B-1728B52AA6E4}">
                <adec:decorative xmlns:adec="http://schemas.microsoft.com/office/drawing/2017/decorative" val="1"/>
              </a:ext>
            </a:extLst>
          </p:cNvPr>
          <p:cNvSpPr>
            <a:spLocks noGrp="1" noChangeAspect="1"/>
          </p:cNvSpPr>
          <p:nvPr>
            <p:ph type="pic" sz="quarter" idx="87" hasCustomPrompt="1"/>
          </p:nvPr>
        </p:nvSpPr>
        <p:spPr>
          <a:xfrm>
            <a:off x="9116480"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AB5BC427-0188-1D60-A697-687B414340C7}"/>
              </a:ext>
            </a:extLst>
          </p:cNvPr>
          <p:cNvSpPr>
            <a:spLocks noGrp="1"/>
          </p:cNvSpPr>
          <p:nvPr>
            <p:ph type="body" sz="quarter" idx="75" hasCustomPrompt="1"/>
          </p:nvPr>
        </p:nvSpPr>
        <p:spPr>
          <a:xfrm>
            <a:off x="4816526" y="3961164"/>
            <a:ext cx="2560115"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26" name="Text Placeholder 1">
            <a:extLst>
              <a:ext uri="{FF2B5EF4-FFF2-40B4-BE49-F238E27FC236}">
                <a16:creationId xmlns:a16="http://schemas.microsoft.com/office/drawing/2014/main" id="{01F42E00-2C36-ADF7-884A-F468E564B81C}"/>
              </a:ext>
            </a:extLst>
          </p:cNvPr>
          <p:cNvSpPr>
            <a:spLocks noGrp="1"/>
          </p:cNvSpPr>
          <p:nvPr>
            <p:ph type="body" sz="quarter" idx="77" hasCustomPrompt="1"/>
          </p:nvPr>
        </p:nvSpPr>
        <p:spPr>
          <a:xfrm>
            <a:off x="4818348" y="3269229"/>
            <a:ext cx="2556471" cy="549940"/>
          </a:xfrm>
        </p:spPr>
        <p:txBody>
          <a:bodyPr anchor="b">
            <a:noAutofit/>
          </a:bodyPr>
          <a:lstStyle>
            <a:lvl1pPr marL="0" indent="0" algn="ctr">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#2</a:t>
            </a:r>
          </a:p>
        </p:txBody>
      </p:sp>
      <p:sp>
        <p:nvSpPr>
          <p:cNvPr id="7" name="Rectangle 6">
            <a:extLst>
              <a:ext uri="{FF2B5EF4-FFF2-40B4-BE49-F238E27FC236}">
                <a16:creationId xmlns:a16="http://schemas.microsoft.com/office/drawing/2014/main" id="{70FFE4B8-7472-3802-856F-C717E685AA18}"/>
              </a:ext>
              <a:ext uri="{C183D7F6-B498-43B3-948B-1728B52AA6E4}">
                <adec:decorative xmlns:adec="http://schemas.microsoft.com/office/drawing/2017/decorative" val="1"/>
              </a:ext>
            </a:extLst>
          </p:cNvPr>
          <p:cNvSpPr>
            <a:spLocks noChangeAspect="1"/>
          </p:cNvSpPr>
          <p:nvPr userDrawn="1"/>
        </p:nvSpPr>
        <p:spPr>
          <a:xfrm>
            <a:off x="5730823"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4C92433E-77FB-06C1-89D4-89870C1D51D6}"/>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5867983"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3" name="Text Placeholder 2">
            <a:extLst>
              <a:ext uri="{FF2B5EF4-FFF2-40B4-BE49-F238E27FC236}">
                <a16:creationId xmlns:a16="http://schemas.microsoft.com/office/drawing/2014/main" id="{6CD40CA6-8195-3DA5-CAD9-8E61162D4F1E}"/>
              </a:ext>
            </a:extLst>
          </p:cNvPr>
          <p:cNvSpPr>
            <a:spLocks noGrp="1"/>
          </p:cNvSpPr>
          <p:nvPr>
            <p:ph type="body" sz="quarter" idx="12" hasCustomPrompt="1"/>
          </p:nvPr>
        </p:nvSpPr>
        <p:spPr>
          <a:xfrm>
            <a:off x="1571673" y="3961164"/>
            <a:ext cx="2560115"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9" name="Text Placeholder 1">
            <a:extLst>
              <a:ext uri="{FF2B5EF4-FFF2-40B4-BE49-F238E27FC236}">
                <a16:creationId xmlns:a16="http://schemas.microsoft.com/office/drawing/2014/main" id="{232863F4-FF41-2C24-BFEF-6DC1ADACE3DA}"/>
              </a:ext>
            </a:extLst>
          </p:cNvPr>
          <p:cNvSpPr>
            <a:spLocks noGrp="1"/>
          </p:cNvSpPr>
          <p:nvPr>
            <p:ph type="body" sz="quarter" idx="74" hasCustomPrompt="1"/>
          </p:nvPr>
        </p:nvSpPr>
        <p:spPr>
          <a:xfrm>
            <a:off x="1573495" y="3269229"/>
            <a:ext cx="2556471" cy="549940"/>
          </a:xfrm>
        </p:spPr>
        <p:txBody>
          <a:bodyPr anchor="b">
            <a:noAutofit/>
          </a:bodyPr>
          <a:lstStyle>
            <a:lvl1pPr marL="0" indent="0" algn="ctr">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#1</a:t>
            </a:r>
          </a:p>
        </p:txBody>
      </p:sp>
      <p:sp>
        <p:nvSpPr>
          <p:cNvPr id="4" name="Rectangle 3">
            <a:extLst>
              <a:ext uri="{FF2B5EF4-FFF2-40B4-BE49-F238E27FC236}">
                <a16:creationId xmlns:a16="http://schemas.microsoft.com/office/drawing/2014/main" id="{8288B84F-81F4-7DC1-C94F-D1188D0081EF}"/>
              </a:ext>
              <a:ext uri="{C183D7F6-B498-43B3-948B-1728B52AA6E4}">
                <adec:decorative xmlns:adec="http://schemas.microsoft.com/office/drawing/2017/decorative" val="1"/>
              </a:ext>
            </a:extLst>
          </p:cNvPr>
          <p:cNvSpPr>
            <a:spLocks noChangeAspect="1"/>
          </p:cNvSpPr>
          <p:nvPr userDrawn="1"/>
        </p:nvSpPr>
        <p:spPr>
          <a:xfrm>
            <a:off x="2485970"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6" name="Picture Placeholder 3">
            <a:extLst>
              <a:ext uri="{FF2B5EF4-FFF2-40B4-BE49-F238E27FC236}">
                <a16:creationId xmlns:a16="http://schemas.microsoft.com/office/drawing/2014/main" id="{5580407B-08ED-E86A-9044-7D53004D112C}"/>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2623130"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29768"/>
          </a:xfrm>
          <a:prstGeom prst="rect">
            <a:avLst/>
          </a:prstGeom>
        </p:spPr>
        <p:txBody>
          <a:bodyPr vert="horz" lIns="0" tIns="0" rIns="0" bIns="0" rtlCol="0" anchor="t" anchorCtr="0">
            <a:noAutofit/>
          </a:bodyPr>
          <a:lstStyle>
            <a:lvl1pPr algn="ctr">
              <a:defRPr>
                <a:solidFill>
                  <a:schemeClr val="bg2"/>
                </a:solidFill>
              </a:defRPr>
            </a:lvl1pPr>
          </a:lstStyle>
          <a:p>
            <a:r>
              <a:rPr lang="en-US"/>
              <a:t>Content Slide Title – 3 Up Centered with Icons 1</a:t>
            </a:r>
          </a:p>
        </p:txBody>
      </p:sp>
      <p:sp>
        <p:nvSpPr>
          <p:cNvPr id="40" name="Text Placeholder 15">
            <a:extLst>
              <a:ext uri="{FF2B5EF4-FFF2-40B4-BE49-F238E27FC236}">
                <a16:creationId xmlns:a16="http://schemas.microsoft.com/office/drawing/2014/main" id="{F8B0D948-F048-CE6D-DA97-B5FAA9538F26}"/>
              </a:ext>
            </a:extLst>
          </p:cNvPr>
          <p:cNvSpPr>
            <a:spLocks noGrp="1"/>
          </p:cNvSpPr>
          <p:nvPr>
            <p:ph type="body" sz="quarter" idx="19" hasCustomPrompt="1"/>
          </p:nvPr>
        </p:nvSpPr>
        <p:spPr>
          <a:xfrm>
            <a:off x="612500" y="699590"/>
            <a:ext cx="10969900" cy="283464"/>
          </a:xfrm>
        </p:spPr>
        <p:txBody>
          <a:bodyPr/>
          <a:lstStyle>
            <a:lvl1pPr marL="0" indent="0" algn="ctr">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288370414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 3 Up Centered with Icons (CapTech Blue)">
    <p:bg>
      <p:bgRef idx="1001">
        <a:schemeClr val="bg2"/>
      </p:bgRef>
    </p:bg>
    <p:spTree>
      <p:nvGrpSpPr>
        <p:cNvPr id="1" name=""/>
        <p:cNvGrpSpPr/>
        <p:nvPr/>
      </p:nvGrpSpPr>
      <p:grpSpPr>
        <a:xfrm>
          <a:off x="0" y="0"/>
          <a:ext cx="0" cy="0"/>
          <a:chOff x="0" y="0"/>
          <a:chExt cx="0" cy="0"/>
        </a:xfrm>
      </p:grpSpPr>
      <p:sp>
        <p:nvSpPr>
          <p:cNvPr id="42" name="Copyright">
            <a:extLst>
              <a:ext uri="{FF2B5EF4-FFF2-40B4-BE49-F238E27FC236}">
                <a16:creationId xmlns:a16="http://schemas.microsoft.com/office/drawing/2014/main" id="{05C0F4E9-5B9A-21E0-1E3F-A2338C2540FE}"/>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12" name="Text Placeholder 2">
            <a:extLst>
              <a:ext uri="{FF2B5EF4-FFF2-40B4-BE49-F238E27FC236}">
                <a16:creationId xmlns:a16="http://schemas.microsoft.com/office/drawing/2014/main" id="{EC7C4FC7-FAE8-E48C-C6A8-675E1C1A2EEF}"/>
              </a:ext>
            </a:extLst>
          </p:cNvPr>
          <p:cNvSpPr>
            <a:spLocks noGrp="1"/>
          </p:cNvSpPr>
          <p:nvPr>
            <p:ph type="body" sz="quarter" idx="87" hasCustomPrompt="1"/>
          </p:nvPr>
        </p:nvSpPr>
        <p:spPr>
          <a:xfrm>
            <a:off x="8064550" y="3961164"/>
            <a:ext cx="2556471"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tx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13" name="Text Placeholder 1">
            <a:extLst>
              <a:ext uri="{FF2B5EF4-FFF2-40B4-BE49-F238E27FC236}">
                <a16:creationId xmlns:a16="http://schemas.microsoft.com/office/drawing/2014/main" id="{5C28D5CE-885D-48E2-AB18-B8775824450E}"/>
              </a:ext>
            </a:extLst>
          </p:cNvPr>
          <p:cNvSpPr>
            <a:spLocks noGrp="1"/>
          </p:cNvSpPr>
          <p:nvPr>
            <p:ph type="body" sz="quarter" idx="88" hasCustomPrompt="1"/>
          </p:nvPr>
        </p:nvSpPr>
        <p:spPr>
          <a:xfrm>
            <a:off x="8064550" y="3269229"/>
            <a:ext cx="2556471" cy="548640"/>
          </a:xfrm>
        </p:spPr>
        <p:txBody>
          <a:bodyPr anchor="b">
            <a:noAutofit/>
          </a:bodyPr>
          <a:lstStyle>
            <a:lvl1pPr marL="0" indent="0" algn="ctr">
              <a:lnSpc>
                <a:spcPct val="120000"/>
              </a:lnSpc>
              <a:buNone/>
              <a:defRPr sz="1600" b="0" i="0" spc="0" baseline="0">
                <a:solidFill>
                  <a:schemeClr val="tx1"/>
                </a:solidFill>
                <a:latin typeface="Gibson Medium" panose="02000000000000000000" pitchFamily="2" charset="77"/>
              </a:defRPr>
            </a:lvl1pPr>
          </a:lstStyle>
          <a:p>
            <a:pPr lvl="0"/>
            <a:r>
              <a:rPr lang="en-US" err="1"/>
              <a:t>Subheader</a:t>
            </a:r>
            <a:r>
              <a:rPr lang="en-US"/>
              <a:t> #3</a:t>
            </a:r>
          </a:p>
        </p:txBody>
      </p:sp>
      <p:sp>
        <p:nvSpPr>
          <p:cNvPr id="18" name="Rectangle 17">
            <a:extLst>
              <a:ext uri="{FF2B5EF4-FFF2-40B4-BE49-F238E27FC236}">
                <a16:creationId xmlns:a16="http://schemas.microsoft.com/office/drawing/2014/main" id="{3A4DF791-2487-9C41-2E16-BDFE3008C99F}"/>
              </a:ext>
              <a:ext uri="{C183D7F6-B498-43B3-948B-1728B52AA6E4}">
                <adec:decorative xmlns:adec="http://schemas.microsoft.com/office/drawing/2017/decorative" val="1"/>
              </a:ext>
            </a:extLst>
          </p:cNvPr>
          <p:cNvSpPr>
            <a:spLocks noChangeAspect="1"/>
          </p:cNvSpPr>
          <p:nvPr userDrawn="1"/>
        </p:nvSpPr>
        <p:spPr>
          <a:xfrm>
            <a:off x="8977025"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 name="Picture Placeholder 3">
            <a:extLst>
              <a:ext uri="{FF2B5EF4-FFF2-40B4-BE49-F238E27FC236}">
                <a16:creationId xmlns:a16="http://schemas.microsoft.com/office/drawing/2014/main" id="{63A7FA3E-52E1-2223-299F-8440A5D90A45}"/>
              </a:ext>
              <a:ext uri="{C183D7F6-B498-43B3-948B-1728B52AA6E4}">
                <adec:decorative xmlns:adec="http://schemas.microsoft.com/office/drawing/2017/decorative" val="1"/>
              </a:ext>
            </a:extLst>
          </p:cNvPr>
          <p:cNvSpPr>
            <a:spLocks noGrp="1" noChangeAspect="1"/>
          </p:cNvSpPr>
          <p:nvPr>
            <p:ph type="pic" sz="quarter" idx="91" hasCustomPrompt="1"/>
          </p:nvPr>
        </p:nvSpPr>
        <p:spPr>
          <a:xfrm>
            <a:off x="9114185"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cxnSp>
        <p:nvCxnSpPr>
          <p:cNvPr id="4" name="Straight Arrow Connector 3">
            <a:extLst>
              <a:ext uri="{FF2B5EF4-FFF2-40B4-BE49-F238E27FC236}">
                <a16:creationId xmlns:a16="http://schemas.microsoft.com/office/drawing/2014/main" id="{3F5A779C-939B-F2F3-63B3-B3D662359516}"/>
              </a:ext>
              <a:ext uri="{C183D7F6-B498-43B3-948B-1728B52AA6E4}">
                <adec:decorative xmlns:adec="http://schemas.microsoft.com/office/drawing/2017/decorative" val="1"/>
              </a:ext>
            </a:extLst>
          </p:cNvPr>
          <p:cNvCxnSpPr>
            <a:cxnSpLocks/>
          </p:cNvCxnSpPr>
          <p:nvPr userDrawn="1"/>
        </p:nvCxnSpPr>
        <p:spPr>
          <a:xfrm>
            <a:off x="7114961" y="2778655"/>
            <a:ext cx="1339175"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10" name="Text Placeholder 2">
            <a:extLst>
              <a:ext uri="{FF2B5EF4-FFF2-40B4-BE49-F238E27FC236}">
                <a16:creationId xmlns:a16="http://schemas.microsoft.com/office/drawing/2014/main" id="{A7A8DCF6-306D-D5D4-2850-08F1B4F40B41}"/>
              </a:ext>
            </a:extLst>
          </p:cNvPr>
          <p:cNvSpPr>
            <a:spLocks noGrp="1"/>
          </p:cNvSpPr>
          <p:nvPr>
            <p:ph type="body" sz="quarter" idx="85" hasCustomPrompt="1"/>
          </p:nvPr>
        </p:nvSpPr>
        <p:spPr>
          <a:xfrm>
            <a:off x="4817764" y="3961164"/>
            <a:ext cx="2556471"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tx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11" name="Text Placeholder 1">
            <a:extLst>
              <a:ext uri="{FF2B5EF4-FFF2-40B4-BE49-F238E27FC236}">
                <a16:creationId xmlns:a16="http://schemas.microsoft.com/office/drawing/2014/main" id="{80274BF1-EB84-EED5-5322-9E4920E2256B}"/>
              </a:ext>
            </a:extLst>
          </p:cNvPr>
          <p:cNvSpPr>
            <a:spLocks noGrp="1"/>
          </p:cNvSpPr>
          <p:nvPr>
            <p:ph type="body" sz="quarter" idx="86" hasCustomPrompt="1"/>
          </p:nvPr>
        </p:nvSpPr>
        <p:spPr>
          <a:xfrm>
            <a:off x="4817764" y="3269229"/>
            <a:ext cx="2556471" cy="548640"/>
          </a:xfrm>
        </p:spPr>
        <p:txBody>
          <a:bodyPr anchor="b">
            <a:noAutofit/>
          </a:bodyPr>
          <a:lstStyle>
            <a:lvl1pPr marL="0" indent="0" algn="ctr">
              <a:lnSpc>
                <a:spcPct val="120000"/>
              </a:lnSpc>
              <a:buNone/>
              <a:defRPr sz="1600" b="0" i="0" spc="0" baseline="0">
                <a:solidFill>
                  <a:schemeClr val="tx1"/>
                </a:solidFill>
                <a:latin typeface="Gibson Medium" panose="02000000000000000000" pitchFamily="2" charset="77"/>
              </a:defRPr>
            </a:lvl1pPr>
          </a:lstStyle>
          <a:p>
            <a:pPr lvl="0"/>
            <a:r>
              <a:rPr lang="en-US" err="1"/>
              <a:t>Subheader</a:t>
            </a:r>
            <a:r>
              <a:rPr lang="en-US"/>
              <a:t> #2</a:t>
            </a:r>
          </a:p>
        </p:txBody>
      </p:sp>
      <p:sp>
        <p:nvSpPr>
          <p:cNvPr id="16" name="Rectangle 15">
            <a:extLst>
              <a:ext uri="{FF2B5EF4-FFF2-40B4-BE49-F238E27FC236}">
                <a16:creationId xmlns:a16="http://schemas.microsoft.com/office/drawing/2014/main" id="{33B6B3CB-62DA-120C-E797-ACBAC6FA43F8}"/>
              </a:ext>
              <a:ext uri="{C183D7F6-B498-43B3-948B-1728B52AA6E4}">
                <adec:decorative xmlns:adec="http://schemas.microsoft.com/office/drawing/2017/decorative" val="1"/>
              </a:ext>
            </a:extLst>
          </p:cNvPr>
          <p:cNvSpPr>
            <a:spLocks noChangeAspect="1"/>
          </p:cNvSpPr>
          <p:nvPr userDrawn="1"/>
        </p:nvSpPr>
        <p:spPr>
          <a:xfrm>
            <a:off x="5730239"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 name="Picture Placeholder 3">
            <a:extLst>
              <a:ext uri="{FF2B5EF4-FFF2-40B4-BE49-F238E27FC236}">
                <a16:creationId xmlns:a16="http://schemas.microsoft.com/office/drawing/2014/main" id="{F687EAFC-E110-3F84-99E3-DCAD79D63745}"/>
              </a:ext>
              <a:ext uri="{C183D7F6-B498-43B3-948B-1728B52AA6E4}">
                <adec:decorative xmlns:adec="http://schemas.microsoft.com/office/drawing/2017/decorative" val="1"/>
              </a:ext>
            </a:extLst>
          </p:cNvPr>
          <p:cNvSpPr>
            <a:spLocks noGrp="1" noChangeAspect="1"/>
          </p:cNvSpPr>
          <p:nvPr>
            <p:ph type="pic" sz="quarter" idx="90" hasCustomPrompt="1"/>
          </p:nvPr>
        </p:nvSpPr>
        <p:spPr>
          <a:xfrm>
            <a:off x="5867399"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cxnSp>
        <p:nvCxnSpPr>
          <p:cNvPr id="2" name="Straight Arrow Connector 1">
            <a:extLst>
              <a:ext uri="{FF2B5EF4-FFF2-40B4-BE49-F238E27FC236}">
                <a16:creationId xmlns:a16="http://schemas.microsoft.com/office/drawing/2014/main" id="{3E8E0543-E736-4AD5-9CB2-86B0934AE807}"/>
              </a:ext>
              <a:ext uri="{C183D7F6-B498-43B3-948B-1728B52AA6E4}">
                <adec:decorative xmlns:adec="http://schemas.microsoft.com/office/drawing/2017/decorative" val="1"/>
              </a:ext>
            </a:extLst>
          </p:cNvPr>
          <p:cNvCxnSpPr>
            <a:cxnSpLocks/>
          </p:cNvCxnSpPr>
          <p:nvPr userDrawn="1"/>
        </p:nvCxnSpPr>
        <p:spPr>
          <a:xfrm>
            <a:off x="3823852" y="2778655"/>
            <a:ext cx="1339175"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6CD40CA6-8195-3DA5-CAD9-8E61162D4F1E}"/>
              </a:ext>
            </a:extLst>
          </p:cNvPr>
          <p:cNvSpPr>
            <a:spLocks noGrp="1"/>
          </p:cNvSpPr>
          <p:nvPr>
            <p:ph type="body" sz="quarter" idx="12" hasCustomPrompt="1"/>
          </p:nvPr>
        </p:nvSpPr>
        <p:spPr>
          <a:xfrm>
            <a:off x="1570978" y="3961164"/>
            <a:ext cx="2556471"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tx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9" name="Text Placeholder 1">
            <a:extLst>
              <a:ext uri="{FF2B5EF4-FFF2-40B4-BE49-F238E27FC236}">
                <a16:creationId xmlns:a16="http://schemas.microsoft.com/office/drawing/2014/main" id="{232863F4-FF41-2C24-BFEF-6DC1ADACE3DA}"/>
              </a:ext>
            </a:extLst>
          </p:cNvPr>
          <p:cNvSpPr>
            <a:spLocks noGrp="1"/>
          </p:cNvSpPr>
          <p:nvPr>
            <p:ph type="body" sz="quarter" idx="74" hasCustomPrompt="1"/>
          </p:nvPr>
        </p:nvSpPr>
        <p:spPr>
          <a:xfrm>
            <a:off x="1570978" y="3269229"/>
            <a:ext cx="2556471" cy="548640"/>
          </a:xfrm>
        </p:spPr>
        <p:txBody>
          <a:bodyPr anchor="b">
            <a:noAutofit/>
          </a:bodyPr>
          <a:lstStyle>
            <a:lvl1pPr marL="0" indent="0" algn="ctr">
              <a:lnSpc>
                <a:spcPct val="120000"/>
              </a:lnSpc>
              <a:buNone/>
              <a:defRPr sz="1600" b="0" i="0" spc="0" baseline="0">
                <a:solidFill>
                  <a:schemeClr val="tx1"/>
                </a:solidFill>
                <a:latin typeface="Gibson Medium" panose="02000000000000000000" pitchFamily="2" charset="77"/>
              </a:defRPr>
            </a:lvl1pPr>
          </a:lstStyle>
          <a:p>
            <a:pPr lvl="0"/>
            <a:r>
              <a:rPr lang="en-US" err="1"/>
              <a:t>Subheader</a:t>
            </a:r>
            <a:r>
              <a:rPr lang="en-US"/>
              <a:t> #1</a:t>
            </a:r>
          </a:p>
        </p:txBody>
      </p:sp>
      <p:sp>
        <p:nvSpPr>
          <p:cNvPr id="5" name="Rectangle 4">
            <a:extLst>
              <a:ext uri="{FF2B5EF4-FFF2-40B4-BE49-F238E27FC236}">
                <a16:creationId xmlns:a16="http://schemas.microsoft.com/office/drawing/2014/main" id="{AFCC0560-5C9A-A83F-AAAD-F95FCFF09EAC}"/>
              </a:ext>
              <a:ext uri="{C183D7F6-B498-43B3-948B-1728B52AA6E4}">
                <adec:decorative xmlns:adec="http://schemas.microsoft.com/office/drawing/2017/decorative" val="1"/>
              </a:ext>
            </a:extLst>
          </p:cNvPr>
          <p:cNvSpPr>
            <a:spLocks noChangeAspect="1"/>
          </p:cNvSpPr>
          <p:nvPr userDrawn="1"/>
        </p:nvSpPr>
        <p:spPr>
          <a:xfrm>
            <a:off x="2483453"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 name="Picture Placeholder 3">
            <a:extLst>
              <a:ext uri="{FF2B5EF4-FFF2-40B4-BE49-F238E27FC236}">
                <a16:creationId xmlns:a16="http://schemas.microsoft.com/office/drawing/2014/main" id="{AA892338-7BD7-CC9C-7159-132831188B05}"/>
              </a:ext>
              <a:ext uri="{C183D7F6-B498-43B3-948B-1728B52AA6E4}">
                <adec:decorative xmlns:adec="http://schemas.microsoft.com/office/drawing/2017/decorative" val="1"/>
              </a:ext>
            </a:extLst>
          </p:cNvPr>
          <p:cNvSpPr>
            <a:spLocks noGrp="1" noChangeAspect="1"/>
          </p:cNvSpPr>
          <p:nvPr>
            <p:ph type="pic" sz="quarter" idx="84" hasCustomPrompt="1"/>
          </p:nvPr>
        </p:nvSpPr>
        <p:spPr>
          <a:xfrm>
            <a:off x="2620613"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29768"/>
          </a:xfrm>
          <a:prstGeom prst="rect">
            <a:avLst/>
          </a:prstGeom>
        </p:spPr>
        <p:txBody>
          <a:bodyPr vert="horz" lIns="0" tIns="0" rIns="0" bIns="0" rtlCol="0" anchor="t" anchorCtr="0">
            <a:normAutofit/>
          </a:bodyPr>
          <a:lstStyle>
            <a:lvl1pPr algn="ctr">
              <a:defRPr/>
            </a:lvl1pPr>
          </a:lstStyle>
          <a:p>
            <a:r>
              <a:rPr lang="en-US"/>
              <a:t>Content Slide Title – 3 Up Centered with Icons 2</a:t>
            </a:r>
          </a:p>
        </p:txBody>
      </p:sp>
      <p:sp>
        <p:nvSpPr>
          <p:cNvPr id="14" name="Text Placeholder 15">
            <a:extLst>
              <a:ext uri="{FF2B5EF4-FFF2-40B4-BE49-F238E27FC236}">
                <a16:creationId xmlns:a16="http://schemas.microsoft.com/office/drawing/2014/main" id="{2C10288D-57B7-D2A9-6930-E4395A961D32}"/>
              </a:ext>
            </a:extLst>
          </p:cNvPr>
          <p:cNvSpPr>
            <a:spLocks noGrp="1"/>
          </p:cNvSpPr>
          <p:nvPr>
            <p:ph type="body" sz="quarter" idx="92" hasCustomPrompt="1"/>
          </p:nvPr>
        </p:nvSpPr>
        <p:spPr>
          <a:xfrm>
            <a:off x="609600" y="699590"/>
            <a:ext cx="10969900" cy="283464"/>
          </a:xfrm>
        </p:spPr>
        <p:txBody>
          <a:bodyPr/>
          <a:lstStyle>
            <a:lvl1pPr marL="0" indent="0" algn="ctr">
              <a:buNone/>
              <a:defRPr sz="1000" b="1" i="0" kern="1200" cap="all" spc="150" baseline="0">
                <a:solidFill>
                  <a:schemeClr val="tx1"/>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50835736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 Timeline with 3 Items">
    <p:bg>
      <p:bgPr>
        <a:solidFill>
          <a:schemeClr val="tx1"/>
        </a:solidFill>
        <a:effectLst/>
      </p:bgPr>
    </p:bg>
    <p:spTree>
      <p:nvGrpSpPr>
        <p:cNvPr id="1" name=""/>
        <p:cNvGrpSpPr/>
        <p:nvPr/>
      </p:nvGrpSpPr>
      <p:grpSpPr>
        <a:xfrm>
          <a:off x="0" y="0"/>
          <a:ext cx="0" cy="0"/>
          <a:chOff x="0" y="0"/>
          <a:chExt cx="0" cy="0"/>
        </a:xfrm>
      </p:grpSpPr>
      <p:sp>
        <p:nvSpPr>
          <p:cNvPr id="44" name="Picture Placeholder 43">
            <a:extLst>
              <a:ext uri="{FF2B5EF4-FFF2-40B4-BE49-F238E27FC236}">
                <a16:creationId xmlns:a16="http://schemas.microsoft.com/office/drawing/2014/main" id="{AAA7C656-BA57-99D2-BBC6-BCF8B1E6B2D0}"/>
              </a:ext>
            </a:extLst>
          </p:cNvPr>
          <p:cNvSpPr>
            <a:spLocks noGrp="1"/>
          </p:cNvSpPr>
          <p:nvPr>
            <p:ph type="pic" sz="quarter" idx="51" hasCustomPrompt="1"/>
          </p:nvPr>
        </p:nvSpPr>
        <p:spPr>
          <a:xfrm>
            <a:off x="0" y="0"/>
            <a:ext cx="4820579" cy="6858000"/>
          </a:xfrm>
          <a:pattFill prst="pct10">
            <a:fgClr>
              <a:schemeClr val="bg1"/>
            </a:fgClr>
            <a:bgClr>
              <a:schemeClr val="tx1"/>
            </a:bgClr>
          </a:pattFill>
        </p:spPr>
        <p:txBody>
          <a:bodyPr anchor="ctr"/>
          <a:lstStyle>
            <a:lvl1pPr algn="ctr">
              <a:defRPr sz="1800" b="0" i="0">
                <a:solidFill>
                  <a:schemeClr val="bg1"/>
                </a:solidFill>
                <a:latin typeface="Gibson" pitchFamily="2" charset="77"/>
              </a:defRPr>
            </a:lvl1pPr>
          </a:lstStyle>
          <a:p>
            <a:r>
              <a:rPr lang="en-US"/>
              <a:t>Click to insert image</a:t>
            </a:r>
          </a:p>
        </p:txBody>
      </p:sp>
      <p:sp>
        <p:nvSpPr>
          <p:cNvPr id="4" name="Text Placeholder 2">
            <a:extLst>
              <a:ext uri="{FF2B5EF4-FFF2-40B4-BE49-F238E27FC236}">
                <a16:creationId xmlns:a16="http://schemas.microsoft.com/office/drawing/2014/main" id="{CDE28F36-AC16-F976-F01A-59C30D3D5B76}"/>
              </a:ext>
            </a:extLst>
          </p:cNvPr>
          <p:cNvSpPr>
            <a:spLocks noGrp="1"/>
          </p:cNvSpPr>
          <p:nvPr>
            <p:ph type="body" sz="quarter" idx="95" hasCustomPrompt="1"/>
          </p:nvPr>
        </p:nvSpPr>
        <p:spPr>
          <a:xfrm>
            <a:off x="6674069" y="5315218"/>
            <a:ext cx="4908331" cy="856982"/>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sed do </a:t>
            </a:r>
            <a:r>
              <a:rPr lang="en-US" err="1">
                <a:effectLst/>
              </a:rPr>
              <a:t>eiusmod</a:t>
            </a:r>
            <a:r>
              <a:rPr lang="en-US">
                <a:effectLst/>
              </a:rPr>
              <a:t> </a:t>
            </a:r>
            <a:r>
              <a:rPr lang="en-US" err="1">
                <a:effectLst/>
              </a:rPr>
              <a:t>tempor</a:t>
            </a:r>
            <a:r>
              <a:rPr lang="en-US">
                <a:effectLst/>
              </a:rPr>
              <a:t> </a:t>
            </a:r>
            <a:r>
              <a:rPr lang="en-US" err="1">
                <a:effectLst/>
              </a:rPr>
              <a:t>incididunt</a:t>
            </a:r>
            <a:r>
              <a:rPr lang="en-US">
                <a:effectLst/>
              </a:rPr>
              <a:t> </a:t>
            </a:r>
            <a:r>
              <a:rPr lang="en-US" err="1">
                <a:effectLst/>
              </a:rPr>
              <a:t>ut</a:t>
            </a:r>
            <a:r>
              <a:rPr lang="en-US">
                <a:effectLst/>
              </a:rPr>
              <a:t> labore et dolore magna </a:t>
            </a:r>
            <a:r>
              <a:rPr lang="en-US" err="1">
                <a:effectLst/>
              </a:rPr>
              <a:t>aliqua</a:t>
            </a:r>
            <a:r>
              <a:rPr lang="en-US">
                <a:effectLst/>
              </a:rPr>
              <a:t>. Justo </a:t>
            </a:r>
            <a:r>
              <a:rPr lang="en-US" err="1">
                <a:effectLst/>
              </a:rPr>
              <a:t>donec</a:t>
            </a:r>
            <a:r>
              <a:rPr lang="en-US">
                <a:effectLst/>
              </a:rPr>
              <a:t> </a:t>
            </a:r>
            <a:r>
              <a:rPr lang="en-US" err="1">
                <a:effectLst/>
              </a:rPr>
              <a:t>enim</a:t>
            </a:r>
            <a:r>
              <a:rPr lang="en-US">
                <a:effectLst/>
              </a:rPr>
              <a:t> diam </a:t>
            </a:r>
            <a:r>
              <a:rPr lang="en-US" err="1">
                <a:effectLst/>
              </a:rPr>
              <a:t>vulputate</a:t>
            </a:r>
            <a:r>
              <a:rPr lang="en-US">
                <a:effectLst/>
              </a:rPr>
              <a:t> </a:t>
            </a:r>
            <a:r>
              <a:rPr lang="en-US" err="1">
                <a:effectLst/>
              </a:rPr>
              <a:t>ut</a:t>
            </a:r>
            <a:r>
              <a:rPr lang="en-US">
                <a:effectLst/>
              </a:rPr>
              <a:t> pharetra sit </a:t>
            </a:r>
            <a:r>
              <a:rPr lang="en-US" err="1">
                <a:effectLst/>
              </a:rPr>
              <a:t>amet</a:t>
            </a:r>
            <a:r>
              <a:rPr lang="en-US">
                <a:effectLst/>
              </a:rPr>
              <a:t>. </a:t>
            </a:r>
          </a:p>
        </p:txBody>
      </p:sp>
      <p:sp>
        <p:nvSpPr>
          <p:cNvPr id="42" name="Text Placeholder 27">
            <a:extLst>
              <a:ext uri="{FF2B5EF4-FFF2-40B4-BE49-F238E27FC236}">
                <a16:creationId xmlns:a16="http://schemas.microsoft.com/office/drawing/2014/main" id="{3D745B2A-155D-87B9-1B46-4C938AD41BF5}"/>
              </a:ext>
            </a:extLst>
          </p:cNvPr>
          <p:cNvSpPr>
            <a:spLocks noGrp="1"/>
          </p:cNvSpPr>
          <p:nvPr>
            <p:ph type="body" sz="quarter" idx="50" hasCustomPrompt="1"/>
          </p:nvPr>
        </p:nvSpPr>
        <p:spPr>
          <a:xfrm>
            <a:off x="6674069" y="5042596"/>
            <a:ext cx="490833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anose="02000000000000000000" pitchFamily="2" charset="77"/>
                <a:ea typeface="+mn-ea"/>
                <a:cs typeface="+mn-cs"/>
              </a:defRPr>
            </a:lvl1pPr>
          </a:lstStyle>
          <a:p>
            <a:r>
              <a:rPr lang="en-US">
                <a:solidFill>
                  <a:schemeClr val="bg2"/>
                </a:solidFill>
              </a:rPr>
              <a:t>YEAR/MILESTONE</a:t>
            </a:r>
          </a:p>
        </p:txBody>
      </p:sp>
      <p:sp>
        <p:nvSpPr>
          <p:cNvPr id="37" name="Rectangle 36">
            <a:extLst>
              <a:ext uri="{FF2B5EF4-FFF2-40B4-BE49-F238E27FC236}">
                <a16:creationId xmlns:a16="http://schemas.microsoft.com/office/drawing/2014/main" id="{4334B6C4-AAC1-19AA-C31D-13F79ED0623E}"/>
              </a:ext>
              <a:ext uri="{C183D7F6-B498-43B3-948B-1728B52AA6E4}">
                <adec:decorative xmlns:adec="http://schemas.microsoft.com/office/drawing/2017/decorative" val="1"/>
              </a:ext>
            </a:extLst>
          </p:cNvPr>
          <p:cNvSpPr>
            <a:spLocks noChangeAspect="1"/>
          </p:cNvSpPr>
          <p:nvPr userDrawn="1"/>
        </p:nvSpPr>
        <p:spPr>
          <a:xfrm>
            <a:off x="5494867" y="504259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B6A6975C-7214-CB71-02AA-3083D994EEB5}"/>
              </a:ext>
              <a:ext uri="{C183D7F6-B498-43B3-948B-1728B52AA6E4}">
                <adec:decorative xmlns:adec="http://schemas.microsoft.com/office/drawing/2017/decorative" val="1"/>
              </a:ext>
            </a:extLst>
          </p:cNvPr>
          <p:cNvSpPr>
            <a:spLocks noGrp="1" noChangeAspect="1"/>
          </p:cNvSpPr>
          <p:nvPr>
            <p:ph type="pic" sz="quarter" idx="46" hasCustomPrompt="1"/>
          </p:nvPr>
        </p:nvSpPr>
        <p:spPr>
          <a:xfrm>
            <a:off x="5632027" y="5179756"/>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3" name="Text Placeholder 2">
            <a:extLst>
              <a:ext uri="{FF2B5EF4-FFF2-40B4-BE49-F238E27FC236}">
                <a16:creationId xmlns:a16="http://schemas.microsoft.com/office/drawing/2014/main" id="{33D5A515-BF3B-936A-B605-44A58E36BE14}"/>
              </a:ext>
            </a:extLst>
          </p:cNvPr>
          <p:cNvSpPr>
            <a:spLocks noGrp="1"/>
          </p:cNvSpPr>
          <p:nvPr>
            <p:ph type="body" sz="quarter" idx="94" hasCustomPrompt="1"/>
          </p:nvPr>
        </p:nvSpPr>
        <p:spPr>
          <a:xfrm>
            <a:off x="6674069" y="3732143"/>
            <a:ext cx="4908331" cy="859536"/>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sed do </a:t>
            </a:r>
            <a:r>
              <a:rPr lang="en-US" err="1">
                <a:effectLst/>
              </a:rPr>
              <a:t>eiusmod</a:t>
            </a:r>
            <a:r>
              <a:rPr lang="en-US">
                <a:effectLst/>
              </a:rPr>
              <a:t> </a:t>
            </a:r>
            <a:r>
              <a:rPr lang="en-US" err="1">
                <a:effectLst/>
              </a:rPr>
              <a:t>tempor</a:t>
            </a:r>
            <a:r>
              <a:rPr lang="en-US">
                <a:effectLst/>
              </a:rPr>
              <a:t> </a:t>
            </a:r>
            <a:r>
              <a:rPr lang="en-US" err="1">
                <a:effectLst/>
              </a:rPr>
              <a:t>incididunt</a:t>
            </a:r>
            <a:r>
              <a:rPr lang="en-US">
                <a:effectLst/>
              </a:rPr>
              <a:t> </a:t>
            </a:r>
            <a:r>
              <a:rPr lang="en-US" err="1">
                <a:effectLst/>
              </a:rPr>
              <a:t>ut</a:t>
            </a:r>
            <a:r>
              <a:rPr lang="en-US">
                <a:effectLst/>
              </a:rPr>
              <a:t> labore et dolore magna </a:t>
            </a:r>
            <a:r>
              <a:rPr lang="en-US" err="1">
                <a:effectLst/>
              </a:rPr>
              <a:t>aliqua</a:t>
            </a:r>
            <a:r>
              <a:rPr lang="en-US">
                <a:effectLst/>
              </a:rPr>
              <a:t>. Justo </a:t>
            </a:r>
            <a:r>
              <a:rPr lang="en-US" err="1">
                <a:effectLst/>
              </a:rPr>
              <a:t>donec</a:t>
            </a:r>
            <a:r>
              <a:rPr lang="en-US">
                <a:effectLst/>
              </a:rPr>
              <a:t> </a:t>
            </a:r>
            <a:r>
              <a:rPr lang="en-US" err="1">
                <a:effectLst/>
              </a:rPr>
              <a:t>enim</a:t>
            </a:r>
            <a:r>
              <a:rPr lang="en-US">
                <a:effectLst/>
              </a:rPr>
              <a:t> diam </a:t>
            </a:r>
            <a:r>
              <a:rPr lang="en-US" err="1">
                <a:effectLst/>
              </a:rPr>
              <a:t>vulputate</a:t>
            </a:r>
            <a:r>
              <a:rPr lang="en-US">
                <a:effectLst/>
              </a:rPr>
              <a:t> </a:t>
            </a:r>
            <a:r>
              <a:rPr lang="en-US" err="1">
                <a:effectLst/>
              </a:rPr>
              <a:t>ut</a:t>
            </a:r>
            <a:r>
              <a:rPr lang="en-US">
                <a:effectLst/>
              </a:rPr>
              <a:t> pharetra sit </a:t>
            </a:r>
            <a:r>
              <a:rPr lang="en-US" err="1">
                <a:effectLst/>
              </a:rPr>
              <a:t>amet</a:t>
            </a:r>
            <a:r>
              <a:rPr lang="en-US">
                <a:effectLst/>
              </a:rPr>
              <a:t>. </a:t>
            </a:r>
          </a:p>
        </p:txBody>
      </p:sp>
      <p:sp>
        <p:nvSpPr>
          <p:cNvPr id="40" name="Text Placeholder 27">
            <a:extLst>
              <a:ext uri="{FF2B5EF4-FFF2-40B4-BE49-F238E27FC236}">
                <a16:creationId xmlns:a16="http://schemas.microsoft.com/office/drawing/2014/main" id="{16BE1F76-CE77-FBB2-EFFC-5F077BFA5428}"/>
              </a:ext>
            </a:extLst>
          </p:cNvPr>
          <p:cNvSpPr>
            <a:spLocks noGrp="1"/>
          </p:cNvSpPr>
          <p:nvPr>
            <p:ph type="body" sz="quarter" idx="48" hasCustomPrompt="1"/>
          </p:nvPr>
        </p:nvSpPr>
        <p:spPr>
          <a:xfrm>
            <a:off x="6674069" y="3461224"/>
            <a:ext cx="490833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anose="02000000000000000000" pitchFamily="2" charset="77"/>
                <a:ea typeface="+mn-ea"/>
                <a:cs typeface="+mn-cs"/>
              </a:defRPr>
            </a:lvl1pPr>
          </a:lstStyle>
          <a:p>
            <a:r>
              <a:rPr lang="en-US">
                <a:solidFill>
                  <a:schemeClr val="bg2"/>
                </a:solidFill>
              </a:rPr>
              <a:t>YEAR/MILESTONE</a:t>
            </a:r>
          </a:p>
        </p:txBody>
      </p:sp>
      <p:sp>
        <p:nvSpPr>
          <p:cNvPr id="35" name="Rectangle 34">
            <a:extLst>
              <a:ext uri="{FF2B5EF4-FFF2-40B4-BE49-F238E27FC236}">
                <a16:creationId xmlns:a16="http://schemas.microsoft.com/office/drawing/2014/main" id="{5ABF89B0-15FC-E815-98C5-6552B65290DC}"/>
              </a:ext>
              <a:ext uri="{C183D7F6-B498-43B3-948B-1728B52AA6E4}">
                <adec:decorative xmlns:adec="http://schemas.microsoft.com/office/drawing/2017/decorative" val="1"/>
              </a:ext>
            </a:extLst>
          </p:cNvPr>
          <p:cNvSpPr>
            <a:spLocks noChangeAspect="1"/>
          </p:cNvSpPr>
          <p:nvPr userDrawn="1"/>
        </p:nvSpPr>
        <p:spPr>
          <a:xfrm>
            <a:off x="5494867" y="3461224"/>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6" name="Picture Placeholder 3">
            <a:extLst>
              <a:ext uri="{FF2B5EF4-FFF2-40B4-BE49-F238E27FC236}">
                <a16:creationId xmlns:a16="http://schemas.microsoft.com/office/drawing/2014/main" id="{612506B8-82E4-362E-E50D-C0FDE84589EE}"/>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5632027" y="3598384"/>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 name="Text Placeholder 2">
            <a:extLst>
              <a:ext uri="{FF2B5EF4-FFF2-40B4-BE49-F238E27FC236}">
                <a16:creationId xmlns:a16="http://schemas.microsoft.com/office/drawing/2014/main" id="{AE3DFBED-AE13-763F-EE22-55B7C9078DFB}"/>
              </a:ext>
            </a:extLst>
          </p:cNvPr>
          <p:cNvSpPr>
            <a:spLocks noGrp="1"/>
          </p:cNvSpPr>
          <p:nvPr>
            <p:ph type="body" sz="quarter" idx="93" hasCustomPrompt="1"/>
          </p:nvPr>
        </p:nvSpPr>
        <p:spPr>
          <a:xfrm>
            <a:off x="6674069" y="2151754"/>
            <a:ext cx="4908331" cy="859536"/>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sed do </a:t>
            </a:r>
            <a:r>
              <a:rPr lang="en-US" err="1">
                <a:effectLst/>
              </a:rPr>
              <a:t>eiusmod</a:t>
            </a:r>
            <a:r>
              <a:rPr lang="en-US">
                <a:effectLst/>
              </a:rPr>
              <a:t> </a:t>
            </a:r>
            <a:r>
              <a:rPr lang="en-US" err="1">
                <a:effectLst/>
              </a:rPr>
              <a:t>tempor</a:t>
            </a:r>
            <a:r>
              <a:rPr lang="en-US">
                <a:effectLst/>
              </a:rPr>
              <a:t> </a:t>
            </a:r>
            <a:r>
              <a:rPr lang="en-US" err="1">
                <a:effectLst/>
              </a:rPr>
              <a:t>incididunt</a:t>
            </a:r>
            <a:r>
              <a:rPr lang="en-US">
                <a:effectLst/>
              </a:rPr>
              <a:t> </a:t>
            </a:r>
            <a:r>
              <a:rPr lang="en-US" err="1">
                <a:effectLst/>
              </a:rPr>
              <a:t>ut</a:t>
            </a:r>
            <a:r>
              <a:rPr lang="en-US">
                <a:effectLst/>
              </a:rPr>
              <a:t> labore et dolore magna </a:t>
            </a:r>
            <a:r>
              <a:rPr lang="en-US" err="1">
                <a:effectLst/>
              </a:rPr>
              <a:t>aliqua</a:t>
            </a:r>
            <a:r>
              <a:rPr lang="en-US">
                <a:effectLst/>
              </a:rPr>
              <a:t>. Justo </a:t>
            </a:r>
            <a:r>
              <a:rPr lang="en-US" err="1">
                <a:effectLst/>
              </a:rPr>
              <a:t>donec</a:t>
            </a:r>
            <a:r>
              <a:rPr lang="en-US">
                <a:effectLst/>
              </a:rPr>
              <a:t> </a:t>
            </a:r>
            <a:r>
              <a:rPr lang="en-US" err="1">
                <a:effectLst/>
              </a:rPr>
              <a:t>enim</a:t>
            </a:r>
            <a:r>
              <a:rPr lang="en-US">
                <a:effectLst/>
              </a:rPr>
              <a:t> diam </a:t>
            </a:r>
            <a:r>
              <a:rPr lang="en-US" err="1">
                <a:effectLst/>
              </a:rPr>
              <a:t>vulputate</a:t>
            </a:r>
            <a:r>
              <a:rPr lang="en-US">
                <a:effectLst/>
              </a:rPr>
              <a:t> </a:t>
            </a:r>
            <a:r>
              <a:rPr lang="en-US" err="1">
                <a:effectLst/>
              </a:rPr>
              <a:t>ut</a:t>
            </a:r>
            <a:r>
              <a:rPr lang="en-US">
                <a:effectLst/>
              </a:rPr>
              <a:t> pharetra sit </a:t>
            </a:r>
            <a:r>
              <a:rPr lang="en-US" err="1">
                <a:effectLst/>
              </a:rPr>
              <a:t>amet</a:t>
            </a:r>
            <a:r>
              <a:rPr lang="en-US">
                <a:effectLst/>
              </a:rPr>
              <a:t>. </a:t>
            </a:r>
          </a:p>
        </p:txBody>
      </p:sp>
      <p:sp>
        <p:nvSpPr>
          <p:cNvPr id="28" name="Text Placeholder 27">
            <a:extLst>
              <a:ext uri="{FF2B5EF4-FFF2-40B4-BE49-F238E27FC236}">
                <a16:creationId xmlns:a16="http://schemas.microsoft.com/office/drawing/2014/main" id="{0BAFB08D-AEF3-C772-5828-557FACA49B9D}"/>
              </a:ext>
            </a:extLst>
          </p:cNvPr>
          <p:cNvSpPr>
            <a:spLocks noGrp="1"/>
          </p:cNvSpPr>
          <p:nvPr>
            <p:ph type="body" sz="quarter" idx="15" hasCustomPrompt="1"/>
          </p:nvPr>
        </p:nvSpPr>
        <p:spPr>
          <a:xfrm>
            <a:off x="6674070" y="1879852"/>
            <a:ext cx="4908332" cy="17301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anose="02000000000000000000" pitchFamily="2" charset="77"/>
                <a:ea typeface="+mn-ea"/>
                <a:cs typeface="+mn-cs"/>
              </a:defRPr>
            </a:lvl1pPr>
          </a:lstStyle>
          <a:p>
            <a:r>
              <a:rPr lang="en-US">
                <a:solidFill>
                  <a:schemeClr val="bg2"/>
                </a:solidFill>
              </a:rPr>
              <a:t>YEAR/MILESTONE</a:t>
            </a:r>
          </a:p>
        </p:txBody>
      </p:sp>
      <p:sp>
        <p:nvSpPr>
          <p:cNvPr id="29" name="Rectangle 28">
            <a:extLst>
              <a:ext uri="{FF2B5EF4-FFF2-40B4-BE49-F238E27FC236}">
                <a16:creationId xmlns:a16="http://schemas.microsoft.com/office/drawing/2014/main" id="{E3CE3B7D-E085-FF93-EA80-EF3BC43FD4AF}"/>
              </a:ext>
              <a:ext uri="{C183D7F6-B498-43B3-948B-1728B52AA6E4}">
                <adec:decorative xmlns:adec="http://schemas.microsoft.com/office/drawing/2017/decorative" val="1"/>
              </a:ext>
            </a:extLst>
          </p:cNvPr>
          <p:cNvSpPr>
            <a:spLocks noChangeAspect="1"/>
          </p:cNvSpPr>
          <p:nvPr userDrawn="1"/>
        </p:nvSpPr>
        <p:spPr>
          <a:xfrm>
            <a:off x="5494867" y="187985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4" name="Picture Placeholder 3">
            <a:extLst>
              <a:ext uri="{FF2B5EF4-FFF2-40B4-BE49-F238E27FC236}">
                <a16:creationId xmlns:a16="http://schemas.microsoft.com/office/drawing/2014/main" id="{EC426136-609E-5097-773D-1E6716DB0B25}"/>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5632027" y="2017011"/>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77" name="Title Placeholder 3">
            <a:extLst>
              <a:ext uri="{FF2B5EF4-FFF2-40B4-BE49-F238E27FC236}">
                <a16:creationId xmlns:a16="http://schemas.microsoft.com/office/drawing/2014/main" id="{FD699B45-E2FB-6A09-ACB4-99C54094EF07}"/>
              </a:ext>
            </a:extLst>
          </p:cNvPr>
          <p:cNvSpPr>
            <a:spLocks noGrp="1"/>
          </p:cNvSpPr>
          <p:nvPr>
            <p:ph type="title" hasCustomPrompt="1"/>
          </p:nvPr>
        </p:nvSpPr>
        <p:spPr>
          <a:xfrm>
            <a:off x="5494867" y="685800"/>
            <a:ext cx="6087533" cy="795454"/>
          </a:xfrm>
          <a:prstGeom prst="rect">
            <a:avLst/>
          </a:prstGeom>
        </p:spPr>
        <p:txBody>
          <a:bodyPr vert="horz" lIns="0" tIns="0" rIns="0" bIns="0" rtlCol="0" anchor="t" anchorCtr="0">
            <a:noAutofit/>
          </a:bodyPr>
          <a:lstStyle>
            <a:lvl1pPr algn="l">
              <a:defRPr>
                <a:solidFill>
                  <a:schemeClr val="bg2"/>
                </a:solidFill>
              </a:defRPr>
            </a:lvl1pPr>
          </a:lstStyle>
          <a:p>
            <a:r>
              <a:rPr lang="en-US"/>
              <a:t>Content Slide Title – Timeline with 3 Items</a:t>
            </a:r>
          </a:p>
        </p:txBody>
      </p:sp>
    </p:spTree>
    <p:extLst>
      <p:ext uri="{BB962C8B-B14F-4D97-AF65-F5344CB8AC3E}">
        <p14:creationId xmlns:p14="http://schemas.microsoft.com/office/powerpoint/2010/main" val="203240954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 4 Up Grid with Icons 1">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3A7F408-7EEF-8A71-D103-9BAA865748C7}"/>
              </a:ext>
              <a:ext uri="{C183D7F6-B498-43B3-948B-1728B52AA6E4}">
                <adec:decorative xmlns:adec="http://schemas.microsoft.com/office/drawing/2017/decorative" val="1"/>
              </a:ext>
            </a:extLst>
          </p:cNvPr>
          <p:cNvSpPr/>
          <p:nvPr userDrawn="1"/>
        </p:nvSpPr>
        <p:spPr>
          <a:xfrm>
            <a:off x="0" y="0"/>
            <a:ext cx="5279065" cy="6858001"/>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26" name="Copyright">
            <a:extLst>
              <a:ext uri="{FF2B5EF4-FFF2-40B4-BE49-F238E27FC236}">
                <a16:creationId xmlns:a16="http://schemas.microsoft.com/office/drawing/2014/main" id="{15EF6D9E-212A-45A4-8706-4AB504E5A80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sp>
        <p:nvSpPr>
          <p:cNvPr id="40" name="Text Placeholder 1">
            <a:extLst>
              <a:ext uri="{FF2B5EF4-FFF2-40B4-BE49-F238E27FC236}">
                <a16:creationId xmlns:a16="http://schemas.microsoft.com/office/drawing/2014/main" id="{F35A28BE-BAF7-ACD6-B278-09512AE43852}"/>
              </a:ext>
            </a:extLst>
          </p:cNvPr>
          <p:cNvSpPr>
            <a:spLocks noGrp="1"/>
          </p:cNvSpPr>
          <p:nvPr>
            <p:ph type="body" sz="quarter" idx="120" hasCustomPrompt="1"/>
          </p:nvPr>
        </p:nvSpPr>
        <p:spPr>
          <a:xfrm>
            <a:off x="8839200" y="5063709"/>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4" name="Text Placeholder 1">
            <a:extLst>
              <a:ext uri="{FF2B5EF4-FFF2-40B4-BE49-F238E27FC236}">
                <a16:creationId xmlns:a16="http://schemas.microsoft.com/office/drawing/2014/main" id="{1A30D569-A892-1917-60B0-39D13B6B44A1}"/>
              </a:ext>
            </a:extLst>
          </p:cNvPr>
          <p:cNvSpPr>
            <a:spLocks noGrp="1"/>
          </p:cNvSpPr>
          <p:nvPr>
            <p:ph type="body" sz="quarter" idx="121" hasCustomPrompt="1"/>
          </p:nvPr>
        </p:nvSpPr>
        <p:spPr>
          <a:xfrm>
            <a:off x="8839200" y="4795544"/>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54" name="Picture Placeholder 3">
            <a:extLst>
              <a:ext uri="{FF2B5EF4-FFF2-40B4-BE49-F238E27FC236}">
                <a16:creationId xmlns:a16="http://schemas.microsoft.com/office/drawing/2014/main" id="{EEA38B4F-F8C5-9948-D095-ACC073EE7128}"/>
              </a:ext>
              <a:ext uri="{C183D7F6-B498-43B3-948B-1728B52AA6E4}">
                <adec:decorative xmlns:adec="http://schemas.microsoft.com/office/drawing/2017/decorative" val="1"/>
              </a:ext>
            </a:extLst>
          </p:cNvPr>
          <p:cNvSpPr>
            <a:spLocks noGrp="1" noChangeAspect="1"/>
          </p:cNvSpPr>
          <p:nvPr>
            <p:ph type="pic" sz="quarter" idx="125" hasCustomPrompt="1"/>
          </p:nvPr>
        </p:nvSpPr>
        <p:spPr>
          <a:xfrm>
            <a:off x="8976360" y="4014532"/>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9" name="Text Placeholder 1">
            <a:extLst>
              <a:ext uri="{FF2B5EF4-FFF2-40B4-BE49-F238E27FC236}">
                <a16:creationId xmlns:a16="http://schemas.microsoft.com/office/drawing/2014/main" id="{46094F09-C8B0-45D4-00B3-626678E46F89}"/>
              </a:ext>
            </a:extLst>
          </p:cNvPr>
          <p:cNvSpPr>
            <a:spLocks noGrp="1"/>
          </p:cNvSpPr>
          <p:nvPr>
            <p:ph type="body" sz="quarter" idx="122" hasCustomPrompt="1"/>
          </p:nvPr>
        </p:nvSpPr>
        <p:spPr>
          <a:xfrm>
            <a:off x="5690630" y="5063709"/>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50" name="Text Placeholder 1">
            <a:extLst>
              <a:ext uri="{FF2B5EF4-FFF2-40B4-BE49-F238E27FC236}">
                <a16:creationId xmlns:a16="http://schemas.microsoft.com/office/drawing/2014/main" id="{08E6C3AE-1662-7135-6D09-E8614F346C61}"/>
              </a:ext>
            </a:extLst>
          </p:cNvPr>
          <p:cNvSpPr>
            <a:spLocks noGrp="1"/>
          </p:cNvSpPr>
          <p:nvPr>
            <p:ph type="body" sz="quarter" idx="123" hasCustomPrompt="1"/>
          </p:nvPr>
        </p:nvSpPr>
        <p:spPr>
          <a:xfrm>
            <a:off x="5690630" y="4795544"/>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52" name="Picture Placeholder 3">
            <a:extLst>
              <a:ext uri="{FF2B5EF4-FFF2-40B4-BE49-F238E27FC236}">
                <a16:creationId xmlns:a16="http://schemas.microsoft.com/office/drawing/2014/main" id="{922DF042-5866-92CD-EDCC-E83A084CBF31}"/>
              </a:ext>
              <a:ext uri="{C183D7F6-B498-43B3-948B-1728B52AA6E4}">
                <adec:decorative xmlns:adec="http://schemas.microsoft.com/office/drawing/2017/decorative" val="1"/>
              </a:ext>
            </a:extLst>
          </p:cNvPr>
          <p:cNvSpPr>
            <a:spLocks noGrp="1" noChangeAspect="1"/>
          </p:cNvSpPr>
          <p:nvPr>
            <p:ph type="pic" sz="quarter" idx="124" hasCustomPrompt="1"/>
          </p:nvPr>
        </p:nvSpPr>
        <p:spPr>
          <a:xfrm>
            <a:off x="5821596" y="4014532"/>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1" name="Text Placeholder 1">
            <a:extLst>
              <a:ext uri="{FF2B5EF4-FFF2-40B4-BE49-F238E27FC236}">
                <a16:creationId xmlns:a16="http://schemas.microsoft.com/office/drawing/2014/main" id="{A81F3ECB-C1A3-F884-008B-7A879D4A1EEB}"/>
              </a:ext>
            </a:extLst>
          </p:cNvPr>
          <p:cNvSpPr>
            <a:spLocks noGrp="1"/>
          </p:cNvSpPr>
          <p:nvPr>
            <p:ph type="body" sz="quarter" idx="113" hasCustomPrompt="1"/>
          </p:nvPr>
        </p:nvSpPr>
        <p:spPr>
          <a:xfrm>
            <a:off x="8839200" y="2045858"/>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2" name="Text Placeholder 1">
            <a:extLst>
              <a:ext uri="{FF2B5EF4-FFF2-40B4-BE49-F238E27FC236}">
                <a16:creationId xmlns:a16="http://schemas.microsoft.com/office/drawing/2014/main" id="{B2572690-8411-3FC1-AF43-0552242FE9E7}"/>
              </a:ext>
            </a:extLst>
          </p:cNvPr>
          <p:cNvSpPr>
            <a:spLocks noGrp="1"/>
          </p:cNvSpPr>
          <p:nvPr>
            <p:ph type="body" sz="quarter" idx="114" hasCustomPrompt="1"/>
          </p:nvPr>
        </p:nvSpPr>
        <p:spPr>
          <a:xfrm>
            <a:off x="8839200" y="1777693"/>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38" name="Picture Placeholder 3">
            <a:extLst>
              <a:ext uri="{FF2B5EF4-FFF2-40B4-BE49-F238E27FC236}">
                <a16:creationId xmlns:a16="http://schemas.microsoft.com/office/drawing/2014/main" id="{2CB6C5A3-692D-2CFA-E357-D308F5A66D0A}"/>
              </a:ext>
              <a:ext uri="{C183D7F6-B498-43B3-948B-1728B52AA6E4}">
                <adec:decorative xmlns:adec="http://schemas.microsoft.com/office/drawing/2017/decorative" val="1"/>
              </a:ext>
            </a:extLst>
          </p:cNvPr>
          <p:cNvSpPr>
            <a:spLocks noGrp="1" noChangeAspect="1"/>
          </p:cNvSpPr>
          <p:nvPr>
            <p:ph type="pic" sz="quarter" idx="119" hasCustomPrompt="1"/>
          </p:nvPr>
        </p:nvSpPr>
        <p:spPr>
          <a:xfrm>
            <a:off x="8976360" y="99668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Text Placeholder 1">
            <a:extLst>
              <a:ext uri="{FF2B5EF4-FFF2-40B4-BE49-F238E27FC236}">
                <a16:creationId xmlns:a16="http://schemas.microsoft.com/office/drawing/2014/main" id="{957E3694-8EBE-CAC2-55CF-CD5101558C93}"/>
              </a:ext>
            </a:extLst>
          </p:cNvPr>
          <p:cNvSpPr>
            <a:spLocks noGrp="1"/>
          </p:cNvSpPr>
          <p:nvPr>
            <p:ph type="body" sz="quarter" idx="107" hasCustomPrompt="1"/>
          </p:nvPr>
        </p:nvSpPr>
        <p:spPr>
          <a:xfrm>
            <a:off x="5690630" y="2045858"/>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39" name="Text Placeholder 1">
            <a:extLst>
              <a:ext uri="{FF2B5EF4-FFF2-40B4-BE49-F238E27FC236}">
                <a16:creationId xmlns:a16="http://schemas.microsoft.com/office/drawing/2014/main" id="{D286A420-07C3-D1C2-48E6-6EC7A5740304}"/>
              </a:ext>
            </a:extLst>
          </p:cNvPr>
          <p:cNvSpPr>
            <a:spLocks noGrp="1"/>
          </p:cNvSpPr>
          <p:nvPr>
            <p:ph type="body" sz="quarter" idx="112" hasCustomPrompt="1"/>
          </p:nvPr>
        </p:nvSpPr>
        <p:spPr>
          <a:xfrm>
            <a:off x="5690630" y="1777693"/>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35" name="Picture Placeholder 3">
            <a:extLst>
              <a:ext uri="{FF2B5EF4-FFF2-40B4-BE49-F238E27FC236}">
                <a16:creationId xmlns:a16="http://schemas.microsoft.com/office/drawing/2014/main" id="{F1BCE6A6-9E7C-F442-AB4F-EBFD27E6BBFA}"/>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5821596" y="99668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12648" y="2118370"/>
            <a:ext cx="4309403" cy="4048002"/>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12648" y="1097280"/>
            <a:ext cx="4309403" cy="861774"/>
          </a:xfrm>
          <a:prstGeom prst="rect">
            <a:avLst/>
          </a:prstGeom>
        </p:spPr>
        <p:txBody>
          <a:bodyPr vert="horz" lIns="0" tIns="0" rIns="0" bIns="0" rtlCol="0" anchor="t" anchorCtr="0">
            <a:noAutofit/>
          </a:bodyPr>
          <a:lstStyle/>
          <a:p>
            <a:r>
              <a:rPr lang="en-US"/>
              <a:t>Content Slide Title – 4 Up Grid with Icons 1</a:t>
            </a:r>
          </a:p>
        </p:txBody>
      </p:sp>
      <p:sp>
        <p:nvSpPr>
          <p:cNvPr id="12" name="Rectangle 11">
            <a:extLst>
              <a:ext uri="{FF2B5EF4-FFF2-40B4-BE49-F238E27FC236}">
                <a16:creationId xmlns:a16="http://schemas.microsoft.com/office/drawing/2014/main" id="{46111258-A268-5774-B6B5-1A102741F75E}"/>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3062046"/>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 4 Up Grid with Icons 2">
    <p:spTree>
      <p:nvGrpSpPr>
        <p:cNvPr id="1" name=""/>
        <p:cNvGrpSpPr/>
        <p:nvPr/>
      </p:nvGrpSpPr>
      <p:grpSpPr>
        <a:xfrm>
          <a:off x="0" y="0"/>
          <a:ext cx="0" cy="0"/>
          <a:chOff x="0" y="0"/>
          <a:chExt cx="0" cy="0"/>
        </a:xfrm>
      </p:grpSpPr>
      <p:pic>
        <p:nvPicPr>
          <p:cNvPr id="43" name="Logo">
            <a:extLst>
              <a:ext uri="{FF2B5EF4-FFF2-40B4-BE49-F238E27FC236}">
                <a16:creationId xmlns:a16="http://schemas.microsoft.com/office/drawing/2014/main" id="{2124585D-F80A-7C36-21C6-F01C5A22864B}"/>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7" name="Rectangle 6">
            <a:extLst>
              <a:ext uri="{FF2B5EF4-FFF2-40B4-BE49-F238E27FC236}">
                <a16:creationId xmlns:a16="http://schemas.microsoft.com/office/drawing/2014/main" id="{EEDADB6D-DB9C-1698-D373-919EA6934BB1}"/>
              </a:ext>
              <a:ext uri="{C183D7F6-B498-43B3-948B-1728B52AA6E4}">
                <adec:decorative xmlns:adec="http://schemas.microsoft.com/office/drawing/2017/decorative" val="1"/>
              </a:ext>
            </a:extLst>
          </p:cNvPr>
          <p:cNvSpPr/>
          <p:nvPr userDrawn="1"/>
        </p:nvSpPr>
        <p:spPr>
          <a:xfrm>
            <a:off x="8268513" y="3767385"/>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7" name="Text Placeholder 1">
            <a:extLst>
              <a:ext uri="{FF2B5EF4-FFF2-40B4-BE49-F238E27FC236}">
                <a16:creationId xmlns:a16="http://schemas.microsoft.com/office/drawing/2014/main" id="{F13E35AC-6386-9461-1D28-AEB5BA35A67C}"/>
              </a:ext>
            </a:extLst>
          </p:cNvPr>
          <p:cNvSpPr>
            <a:spLocks noGrp="1"/>
          </p:cNvSpPr>
          <p:nvPr>
            <p:ph type="body" sz="quarter" idx="117" hasCustomPrompt="1"/>
          </p:nvPr>
        </p:nvSpPr>
        <p:spPr>
          <a:xfrm>
            <a:off x="8547618" y="4941011"/>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8" name="Text Placeholder 1">
            <a:extLst>
              <a:ext uri="{FF2B5EF4-FFF2-40B4-BE49-F238E27FC236}">
                <a16:creationId xmlns:a16="http://schemas.microsoft.com/office/drawing/2014/main" id="{02FB6CB0-1C8E-A8D9-4C10-33C82C2AF55A}"/>
              </a:ext>
            </a:extLst>
          </p:cNvPr>
          <p:cNvSpPr>
            <a:spLocks noGrp="1"/>
          </p:cNvSpPr>
          <p:nvPr>
            <p:ph type="body" sz="quarter" idx="118" hasCustomPrompt="1"/>
          </p:nvPr>
        </p:nvSpPr>
        <p:spPr>
          <a:xfrm>
            <a:off x="8547618" y="4291298"/>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r>
              <a:rPr lang="en-US"/>
              <a:t>Subtitle</a:t>
            </a:r>
          </a:p>
        </p:txBody>
      </p:sp>
      <p:sp>
        <p:nvSpPr>
          <p:cNvPr id="14" name="Rectangle 13">
            <a:extLst>
              <a:ext uri="{FF2B5EF4-FFF2-40B4-BE49-F238E27FC236}">
                <a16:creationId xmlns:a16="http://schemas.microsoft.com/office/drawing/2014/main" id="{1D30CC0F-CA22-C518-704D-1E70B72E8C52}"/>
              </a:ext>
              <a:ext uri="{C183D7F6-B498-43B3-948B-1728B52AA6E4}">
                <adec:decorative xmlns:adec="http://schemas.microsoft.com/office/drawing/2017/decorative" val="1"/>
              </a:ext>
            </a:extLst>
          </p:cNvPr>
          <p:cNvSpPr>
            <a:spLocks noChangeAspect="1"/>
          </p:cNvSpPr>
          <p:nvPr userDrawn="1"/>
        </p:nvSpPr>
        <p:spPr>
          <a:xfrm>
            <a:off x="8545147" y="3395697"/>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 name="Picture Placeholder 3">
            <a:extLst>
              <a:ext uri="{FF2B5EF4-FFF2-40B4-BE49-F238E27FC236}">
                <a16:creationId xmlns:a16="http://schemas.microsoft.com/office/drawing/2014/main" id="{65D51423-96B0-3147-D359-849BAD4EB467}"/>
              </a:ext>
              <a:ext uri="{C183D7F6-B498-43B3-948B-1728B52AA6E4}">
                <adec:decorative xmlns:adec="http://schemas.microsoft.com/office/drawing/2017/decorative" val="1"/>
              </a:ext>
            </a:extLst>
          </p:cNvPr>
          <p:cNvSpPr>
            <a:spLocks noGrp="1" noChangeAspect="1"/>
          </p:cNvSpPr>
          <p:nvPr>
            <p:ph type="pic" sz="quarter" idx="104" hasCustomPrompt="1"/>
          </p:nvPr>
        </p:nvSpPr>
        <p:spPr>
          <a:xfrm>
            <a:off x="8682307" y="3532857"/>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Rectangle 7">
            <a:extLst>
              <a:ext uri="{FF2B5EF4-FFF2-40B4-BE49-F238E27FC236}">
                <a16:creationId xmlns:a16="http://schemas.microsoft.com/office/drawing/2014/main" id="{7F765609-0531-E4B1-AFD0-3B566B9E5969}"/>
              </a:ext>
              <a:ext uri="{C183D7F6-B498-43B3-948B-1728B52AA6E4}">
                <adec:decorative xmlns:adec="http://schemas.microsoft.com/office/drawing/2017/decorative" val="1"/>
              </a:ext>
            </a:extLst>
          </p:cNvPr>
          <p:cNvSpPr/>
          <p:nvPr userDrawn="1"/>
        </p:nvSpPr>
        <p:spPr>
          <a:xfrm>
            <a:off x="4665259" y="3767385"/>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5" name="Text Placeholder 1">
            <a:extLst>
              <a:ext uri="{FF2B5EF4-FFF2-40B4-BE49-F238E27FC236}">
                <a16:creationId xmlns:a16="http://schemas.microsoft.com/office/drawing/2014/main" id="{48AF13DE-1D23-A820-6458-4C350542D91D}"/>
              </a:ext>
            </a:extLst>
          </p:cNvPr>
          <p:cNvSpPr>
            <a:spLocks noGrp="1"/>
          </p:cNvSpPr>
          <p:nvPr>
            <p:ph type="body" sz="quarter" idx="115" hasCustomPrompt="1"/>
          </p:nvPr>
        </p:nvSpPr>
        <p:spPr>
          <a:xfrm>
            <a:off x="4944364" y="4941011"/>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a:t>
            </a:r>
          </a:p>
        </p:txBody>
      </p:sp>
      <p:sp>
        <p:nvSpPr>
          <p:cNvPr id="46" name="Text Placeholder 1">
            <a:extLst>
              <a:ext uri="{FF2B5EF4-FFF2-40B4-BE49-F238E27FC236}">
                <a16:creationId xmlns:a16="http://schemas.microsoft.com/office/drawing/2014/main" id="{DB8722FA-FF9B-5F9E-6BBE-B5558CFB7CD5}"/>
              </a:ext>
            </a:extLst>
          </p:cNvPr>
          <p:cNvSpPr>
            <a:spLocks noGrp="1"/>
          </p:cNvSpPr>
          <p:nvPr>
            <p:ph type="body" sz="quarter" idx="116"/>
          </p:nvPr>
        </p:nvSpPr>
        <p:spPr>
          <a:xfrm>
            <a:off x="4944364" y="4291298"/>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endParaRPr lang="en-US"/>
          </a:p>
          <a:p>
            <a:pPr lvl="0"/>
            <a:r>
              <a:rPr lang="en-US"/>
              <a:t>Subtitle</a:t>
            </a:r>
          </a:p>
        </p:txBody>
      </p:sp>
      <p:sp>
        <p:nvSpPr>
          <p:cNvPr id="13" name="Rectangle 12">
            <a:extLst>
              <a:ext uri="{FF2B5EF4-FFF2-40B4-BE49-F238E27FC236}">
                <a16:creationId xmlns:a16="http://schemas.microsoft.com/office/drawing/2014/main" id="{7546358E-19E6-9E83-CBC7-80AEBC07B057}"/>
              </a:ext>
              <a:ext uri="{C183D7F6-B498-43B3-948B-1728B52AA6E4}">
                <adec:decorative xmlns:adec="http://schemas.microsoft.com/office/drawing/2017/decorative" val="1"/>
              </a:ext>
            </a:extLst>
          </p:cNvPr>
          <p:cNvSpPr>
            <a:spLocks noChangeAspect="1"/>
          </p:cNvSpPr>
          <p:nvPr userDrawn="1"/>
        </p:nvSpPr>
        <p:spPr>
          <a:xfrm>
            <a:off x="4944364" y="3395697"/>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6" name="Picture Placeholder 3">
            <a:extLst>
              <a:ext uri="{FF2B5EF4-FFF2-40B4-BE49-F238E27FC236}">
                <a16:creationId xmlns:a16="http://schemas.microsoft.com/office/drawing/2014/main" id="{CFE0F327-12EC-6259-BFE6-41B9783C65BE}"/>
              </a:ext>
              <a:ext uri="{C183D7F6-B498-43B3-948B-1728B52AA6E4}">
                <adec:decorative xmlns:adec="http://schemas.microsoft.com/office/drawing/2017/decorative" val="1"/>
              </a:ext>
            </a:extLst>
          </p:cNvPr>
          <p:cNvSpPr>
            <a:spLocks noGrp="1" noChangeAspect="1"/>
          </p:cNvSpPr>
          <p:nvPr>
            <p:ph type="pic" sz="quarter" idx="111" hasCustomPrompt="1"/>
          </p:nvPr>
        </p:nvSpPr>
        <p:spPr>
          <a:xfrm>
            <a:off x="5081524" y="3532857"/>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5" name="Rectangle 4">
            <a:extLst>
              <a:ext uri="{FF2B5EF4-FFF2-40B4-BE49-F238E27FC236}">
                <a16:creationId xmlns:a16="http://schemas.microsoft.com/office/drawing/2014/main" id="{A18EF69B-9971-32CA-62E0-4CD7E41D44C6}"/>
              </a:ext>
              <a:ext uri="{C183D7F6-B498-43B3-948B-1728B52AA6E4}">
                <adec:decorative xmlns:adec="http://schemas.microsoft.com/office/drawing/2017/decorative" val="1"/>
              </a:ext>
            </a:extLst>
          </p:cNvPr>
          <p:cNvSpPr/>
          <p:nvPr userDrawn="1"/>
        </p:nvSpPr>
        <p:spPr>
          <a:xfrm>
            <a:off x="8268513" y="784001"/>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1" name="Text Placeholder 1">
            <a:extLst>
              <a:ext uri="{FF2B5EF4-FFF2-40B4-BE49-F238E27FC236}">
                <a16:creationId xmlns:a16="http://schemas.microsoft.com/office/drawing/2014/main" id="{A81F3ECB-C1A3-F884-008B-7A879D4A1EEB}"/>
              </a:ext>
            </a:extLst>
          </p:cNvPr>
          <p:cNvSpPr>
            <a:spLocks noGrp="1"/>
          </p:cNvSpPr>
          <p:nvPr>
            <p:ph type="body" sz="quarter" idx="113" hasCustomPrompt="1"/>
          </p:nvPr>
        </p:nvSpPr>
        <p:spPr>
          <a:xfrm>
            <a:off x="8547618" y="1956668"/>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2" name="Text Placeholder 1">
            <a:extLst>
              <a:ext uri="{FF2B5EF4-FFF2-40B4-BE49-F238E27FC236}">
                <a16:creationId xmlns:a16="http://schemas.microsoft.com/office/drawing/2014/main" id="{B2572690-8411-3FC1-AF43-0552242FE9E7}"/>
              </a:ext>
            </a:extLst>
          </p:cNvPr>
          <p:cNvSpPr>
            <a:spLocks noGrp="1"/>
          </p:cNvSpPr>
          <p:nvPr>
            <p:ph type="body" sz="quarter" idx="114" hasCustomPrompt="1"/>
          </p:nvPr>
        </p:nvSpPr>
        <p:spPr>
          <a:xfrm>
            <a:off x="8547618" y="1306956"/>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r>
              <a:rPr lang="en-US"/>
              <a:t>Subtitle</a:t>
            </a:r>
          </a:p>
        </p:txBody>
      </p:sp>
      <p:sp>
        <p:nvSpPr>
          <p:cNvPr id="11" name="Rectangle 10">
            <a:extLst>
              <a:ext uri="{FF2B5EF4-FFF2-40B4-BE49-F238E27FC236}">
                <a16:creationId xmlns:a16="http://schemas.microsoft.com/office/drawing/2014/main" id="{13DC8885-BB8B-4363-3CEC-B111D7FF1B61}"/>
              </a:ext>
              <a:ext uri="{C183D7F6-B498-43B3-948B-1728B52AA6E4}">
                <adec:decorative xmlns:adec="http://schemas.microsoft.com/office/drawing/2017/decorative" val="1"/>
              </a:ext>
            </a:extLst>
          </p:cNvPr>
          <p:cNvSpPr>
            <a:spLocks noChangeAspect="1"/>
          </p:cNvSpPr>
          <p:nvPr userDrawn="1"/>
        </p:nvSpPr>
        <p:spPr>
          <a:xfrm>
            <a:off x="8545147" y="411354"/>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 name="Picture Placeholder 3">
            <a:extLst>
              <a:ext uri="{FF2B5EF4-FFF2-40B4-BE49-F238E27FC236}">
                <a16:creationId xmlns:a16="http://schemas.microsoft.com/office/drawing/2014/main" id="{92C4364B-614F-0E8D-4021-03F0E80D2C95}"/>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8682307" y="548514"/>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Rectangle 1">
            <a:extLst>
              <a:ext uri="{FF2B5EF4-FFF2-40B4-BE49-F238E27FC236}">
                <a16:creationId xmlns:a16="http://schemas.microsoft.com/office/drawing/2014/main" id="{C8834E8F-BC33-40C9-5D89-5F09504EA86C}"/>
              </a:ext>
              <a:ext uri="{C183D7F6-B498-43B3-948B-1728B52AA6E4}">
                <adec:decorative xmlns:adec="http://schemas.microsoft.com/office/drawing/2017/decorative" val="1"/>
              </a:ext>
            </a:extLst>
          </p:cNvPr>
          <p:cNvSpPr/>
          <p:nvPr userDrawn="1"/>
        </p:nvSpPr>
        <p:spPr>
          <a:xfrm>
            <a:off x="4665259" y="784001"/>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30" name="Text Placeholder 1">
            <a:extLst>
              <a:ext uri="{FF2B5EF4-FFF2-40B4-BE49-F238E27FC236}">
                <a16:creationId xmlns:a16="http://schemas.microsoft.com/office/drawing/2014/main" id="{957E3694-8EBE-CAC2-55CF-CD5101558C93}"/>
              </a:ext>
            </a:extLst>
          </p:cNvPr>
          <p:cNvSpPr>
            <a:spLocks noGrp="1"/>
          </p:cNvSpPr>
          <p:nvPr>
            <p:ph type="body" sz="quarter" idx="107" hasCustomPrompt="1"/>
          </p:nvPr>
        </p:nvSpPr>
        <p:spPr>
          <a:xfrm>
            <a:off x="4944364" y="1956668"/>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39" name="Text Placeholder 1">
            <a:extLst>
              <a:ext uri="{FF2B5EF4-FFF2-40B4-BE49-F238E27FC236}">
                <a16:creationId xmlns:a16="http://schemas.microsoft.com/office/drawing/2014/main" id="{D286A420-07C3-D1C2-48E6-6EC7A5740304}"/>
              </a:ext>
            </a:extLst>
          </p:cNvPr>
          <p:cNvSpPr>
            <a:spLocks noGrp="1"/>
          </p:cNvSpPr>
          <p:nvPr>
            <p:ph type="body" sz="quarter" idx="112"/>
          </p:nvPr>
        </p:nvSpPr>
        <p:spPr>
          <a:xfrm>
            <a:off x="4944364" y="1306956"/>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endParaRPr lang="en-US"/>
          </a:p>
          <a:p>
            <a:pPr lvl="0"/>
            <a:r>
              <a:rPr lang="en-US"/>
              <a:t>Subtitle</a:t>
            </a:r>
          </a:p>
        </p:txBody>
      </p:sp>
      <p:sp>
        <p:nvSpPr>
          <p:cNvPr id="10" name="Rectangle 9">
            <a:extLst>
              <a:ext uri="{FF2B5EF4-FFF2-40B4-BE49-F238E27FC236}">
                <a16:creationId xmlns:a16="http://schemas.microsoft.com/office/drawing/2014/main" id="{46A2FCA1-1717-4AF1-A1EB-2848C19D6F53}"/>
              </a:ext>
              <a:ext uri="{C183D7F6-B498-43B3-948B-1728B52AA6E4}">
                <adec:decorative xmlns:adec="http://schemas.microsoft.com/office/drawing/2017/decorative" val="1"/>
              </a:ext>
            </a:extLst>
          </p:cNvPr>
          <p:cNvSpPr>
            <a:spLocks noChangeAspect="1"/>
          </p:cNvSpPr>
          <p:nvPr userDrawn="1"/>
        </p:nvSpPr>
        <p:spPr>
          <a:xfrm>
            <a:off x="4944364" y="411354"/>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1" name="Picture Placeholder 3">
            <a:extLst>
              <a:ext uri="{FF2B5EF4-FFF2-40B4-BE49-F238E27FC236}">
                <a16:creationId xmlns:a16="http://schemas.microsoft.com/office/drawing/2014/main" id="{EDE8EEAE-81BF-1066-891A-47388673851C}"/>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5081524" y="548514"/>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12648" y="2121408"/>
            <a:ext cx="3608653" cy="4044964"/>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12648" y="1097280"/>
            <a:ext cx="3608653" cy="861774"/>
          </a:xfrm>
          <a:prstGeom prst="rect">
            <a:avLst/>
          </a:prstGeom>
        </p:spPr>
        <p:txBody>
          <a:bodyPr vert="horz" lIns="0" tIns="0" rIns="0" bIns="0" rtlCol="0" anchor="t" anchorCtr="0">
            <a:noAutofit/>
          </a:bodyPr>
          <a:lstStyle/>
          <a:p>
            <a:r>
              <a:rPr lang="en-US"/>
              <a:t>Content Slide Title – 4 Up Grid with Icons 2</a:t>
            </a:r>
          </a:p>
        </p:txBody>
      </p:sp>
      <p:sp>
        <p:nvSpPr>
          <p:cNvPr id="15" name="Rectangle 14">
            <a:extLst>
              <a:ext uri="{FF2B5EF4-FFF2-40B4-BE49-F238E27FC236}">
                <a16:creationId xmlns:a16="http://schemas.microsoft.com/office/drawing/2014/main" id="{6DDF6A72-FFD4-D69F-7B66-D399DFB781BA}"/>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0489126"/>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 4 Up Vertical with Icons">
    <p:bg>
      <p:bgPr>
        <a:solidFill>
          <a:schemeClr val="tx1"/>
        </a:solidFill>
        <a:effectLst/>
      </p:bgPr>
    </p:bg>
    <p:spTree>
      <p:nvGrpSpPr>
        <p:cNvPr id="1" name=""/>
        <p:cNvGrpSpPr/>
        <p:nvPr/>
      </p:nvGrpSpPr>
      <p:grpSpPr>
        <a:xfrm>
          <a:off x="0" y="0"/>
          <a:ext cx="0" cy="0"/>
          <a:chOff x="0" y="0"/>
          <a:chExt cx="0" cy="0"/>
        </a:xfrm>
      </p:grpSpPr>
      <p:sp>
        <p:nvSpPr>
          <p:cNvPr id="58" name="Rectangle 57">
            <a:extLst>
              <a:ext uri="{FF2B5EF4-FFF2-40B4-BE49-F238E27FC236}">
                <a16:creationId xmlns:a16="http://schemas.microsoft.com/office/drawing/2014/main" id="{90BA4A07-F8FF-DE5A-1C2E-A186CD807F24}"/>
              </a:ext>
              <a:ext uri="{C183D7F6-B498-43B3-948B-1728B52AA6E4}">
                <adec:decorative xmlns:adec="http://schemas.microsoft.com/office/drawing/2017/decorative" val="1"/>
              </a:ext>
            </a:extLst>
          </p:cNvPr>
          <p:cNvSpPr/>
          <p:nvPr userDrawn="1"/>
        </p:nvSpPr>
        <p:spPr>
          <a:xfrm>
            <a:off x="0" y="0"/>
            <a:ext cx="5279065"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panose="020B0503020102020204"/>
              <a:ea typeface="+mn-ea"/>
              <a:cs typeface="+mn-cs"/>
            </a:endParaRPr>
          </a:p>
        </p:txBody>
      </p:sp>
      <p:sp>
        <p:nvSpPr>
          <p:cNvPr id="23" name="Text Placeholder 2">
            <a:extLst>
              <a:ext uri="{FF2B5EF4-FFF2-40B4-BE49-F238E27FC236}">
                <a16:creationId xmlns:a16="http://schemas.microsoft.com/office/drawing/2014/main" id="{E7583CF7-7478-D0C8-5F84-497C6AFBD9A4}"/>
              </a:ext>
            </a:extLst>
          </p:cNvPr>
          <p:cNvSpPr>
            <a:spLocks noGrp="1"/>
          </p:cNvSpPr>
          <p:nvPr>
            <p:ph type="body" sz="quarter" idx="90" hasCustomPrompt="1"/>
          </p:nvPr>
        </p:nvSpPr>
        <p:spPr>
          <a:xfrm>
            <a:off x="7274876" y="5369707"/>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24" name="Text Placeholder 2">
            <a:extLst>
              <a:ext uri="{FF2B5EF4-FFF2-40B4-BE49-F238E27FC236}">
                <a16:creationId xmlns:a16="http://schemas.microsoft.com/office/drawing/2014/main" id="{580F13D0-5B2D-7778-D825-B78FAFD1FD1F}"/>
              </a:ext>
            </a:extLst>
          </p:cNvPr>
          <p:cNvSpPr>
            <a:spLocks noGrp="1"/>
          </p:cNvSpPr>
          <p:nvPr>
            <p:ph type="body" sz="quarter" idx="91" hasCustomPrompt="1"/>
          </p:nvPr>
        </p:nvSpPr>
        <p:spPr>
          <a:xfrm>
            <a:off x="7274876" y="4970775"/>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21" name="Rectangle 20">
            <a:extLst>
              <a:ext uri="{FF2B5EF4-FFF2-40B4-BE49-F238E27FC236}">
                <a16:creationId xmlns:a16="http://schemas.microsoft.com/office/drawing/2014/main" id="{57C85BC7-30D2-A166-C640-0DCF5F4C9640}"/>
              </a:ext>
              <a:ext uri="{C183D7F6-B498-43B3-948B-1728B52AA6E4}">
                <adec:decorative xmlns:adec="http://schemas.microsoft.com/office/drawing/2017/decorative" val="1"/>
              </a:ext>
            </a:extLst>
          </p:cNvPr>
          <p:cNvSpPr>
            <a:spLocks noChangeAspect="1"/>
          </p:cNvSpPr>
          <p:nvPr userDrawn="1"/>
        </p:nvSpPr>
        <p:spPr>
          <a:xfrm>
            <a:off x="6096000" y="497060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 name="Picture Placeholder 3">
            <a:extLst>
              <a:ext uri="{FF2B5EF4-FFF2-40B4-BE49-F238E27FC236}">
                <a16:creationId xmlns:a16="http://schemas.microsoft.com/office/drawing/2014/main" id="{DF1BBDAF-7FBF-4F11-D3E9-D5B42BD06B70}"/>
              </a:ext>
              <a:ext uri="{C183D7F6-B498-43B3-948B-1728B52AA6E4}">
                <adec:decorative xmlns:adec="http://schemas.microsoft.com/office/drawing/2017/decorative" val="1"/>
              </a:ext>
            </a:extLst>
          </p:cNvPr>
          <p:cNvSpPr>
            <a:spLocks noGrp="1" noChangeAspect="1"/>
          </p:cNvSpPr>
          <p:nvPr>
            <p:ph type="pic" sz="quarter" idx="89" hasCustomPrompt="1"/>
          </p:nvPr>
        </p:nvSpPr>
        <p:spPr>
          <a:xfrm>
            <a:off x="6233160" y="510776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9" name="Text Placeholder 2">
            <a:extLst>
              <a:ext uri="{FF2B5EF4-FFF2-40B4-BE49-F238E27FC236}">
                <a16:creationId xmlns:a16="http://schemas.microsoft.com/office/drawing/2014/main" id="{9642FB5B-9B5B-0D8C-36B3-09009B1AA662}"/>
              </a:ext>
            </a:extLst>
          </p:cNvPr>
          <p:cNvSpPr>
            <a:spLocks noGrp="1"/>
          </p:cNvSpPr>
          <p:nvPr>
            <p:ph type="body" sz="quarter" idx="87" hasCustomPrompt="1"/>
          </p:nvPr>
        </p:nvSpPr>
        <p:spPr>
          <a:xfrm>
            <a:off x="7274876" y="4026099"/>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20" name="Text Placeholder 2">
            <a:extLst>
              <a:ext uri="{FF2B5EF4-FFF2-40B4-BE49-F238E27FC236}">
                <a16:creationId xmlns:a16="http://schemas.microsoft.com/office/drawing/2014/main" id="{50648F2D-569A-3A3C-621B-34909C64B807}"/>
              </a:ext>
            </a:extLst>
          </p:cNvPr>
          <p:cNvSpPr>
            <a:spLocks noGrp="1"/>
          </p:cNvSpPr>
          <p:nvPr>
            <p:ph type="body" sz="quarter" idx="88" hasCustomPrompt="1"/>
          </p:nvPr>
        </p:nvSpPr>
        <p:spPr>
          <a:xfrm>
            <a:off x="7274876" y="3627167"/>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17" name="Rectangle 16">
            <a:extLst>
              <a:ext uri="{FF2B5EF4-FFF2-40B4-BE49-F238E27FC236}">
                <a16:creationId xmlns:a16="http://schemas.microsoft.com/office/drawing/2014/main" id="{8A48FBE9-BAD7-7970-E9C2-D83C15493BF3}"/>
              </a:ext>
              <a:ext uri="{C183D7F6-B498-43B3-948B-1728B52AA6E4}">
                <adec:decorative xmlns:adec="http://schemas.microsoft.com/office/drawing/2017/decorative" val="1"/>
              </a:ext>
            </a:extLst>
          </p:cNvPr>
          <p:cNvSpPr>
            <a:spLocks noChangeAspect="1"/>
          </p:cNvSpPr>
          <p:nvPr userDrawn="1"/>
        </p:nvSpPr>
        <p:spPr>
          <a:xfrm>
            <a:off x="6096000" y="3626997"/>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 name="Picture Placeholder 3">
            <a:extLst>
              <a:ext uri="{FF2B5EF4-FFF2-40B4-BE49-F238E27FC236}">
                <a16:creationId xmlns:a16="http://schemas.microsoft.com/office/drawing/2014/main" id="{B639947B-B0D2-3CC3-E6D4-AD1405D73ED0}"/>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6233160" y="3764157"/>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5" name="Text Placeholder 2">
            <a:extLst>
              <a:ext uri="{FF2B5EF4-FFF2-40B4-BE49-F238E27FC236}">
                <a16:creationId xmlns:a16="http://schemas.microsoft.com/office/drawing/2014/main" id="{188C784E-A17E-6388-6B1E-FF428DC71CA6}"/>
              </a:ext>
            </a:extLst>
          </p:cNvPr>
          <p:cNvSpPr>
            <a:spLocks noGrp="1"/>
          </p:cNvSpPr>
          <p:nvPr>
            <p:ph type="body" sz="quarter" idx="84" hasCustomPrompt="1"/>
          </p:nvPr>
        </p:nvSpPr>
        <p:spPr>
          <a:xfrm>
            <a:off x="7274876" y="2686404"/>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16" name="Text Placeholder 2">
            <a:extLst>
              <a:ext uri="{FF2B5EF4-FFF2-40B4-BE49-F238E27FC236}">
                <a16:creationId xmlns:a16="http://schemas.microsoft.com/office/drawing/2014/main" id="{DE8896A4-37A7-B107-44B5-E835F862C341}"/>
              </a:ext>
            </a:extLst>
          </p:cNvPr>
          <p:cNvSpPr>
            <a:spLocks noGrp="1"/>
          </p:cNvSpPr>
          <p:nvPr>
            <p:ph type="body" sz="quarter" idx="85" hasCustomPrompt="1"/>
          </p:nvPr>
        </p:nvSpPr>
        <p:spPr>
          <a:xfrm>
            <a:off x="7274876" y="2287472"/>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13" name="Rectangle 12">
            <a:extLst>
              <a:ext uri="{FF2B5EF4-FFF2-40B4-BE49-F238E27FC236}">
                <a16:creationId xmlns:a16="http://schemas.microsoft.com/office/drawing/2014/main" id="{0932BC89-1E2B-9D12-EB38-7596070540A5}"/>
              </a:ext>
              <a:ext uri="{C183D7F6-B498-43B3-948B-1728B52AA6E4}">
                <adec:decorative xmlns:adec="http://schemas.microsoft.com/office/drawing/2017/decorative" val="1"/>
              </a:ext>
            </a:extLst>
          </p:cNvPr>
          <p:cNvSpPr>
            <a:spLocks noChangeAspect="1"/>
          </p:cNvSpPr>
          <p:nvPr userDrawn="1"/>
        </p:nvSpPr>
        <p:spPr>
          <a:xfrm>
            <a:off x="6096000" y="2287302"/>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3A59E808-9EC9-AA5C-5B37-5F8E9A5A2E20}"/>
              </a:ext>
              <a:ext uri="{C183D7F6-B498-43B3-948B-1728B52AA6E4}">
                <adec:decorative xmlns:adec="http://schemas.microsoft.com/office/drawing/2017/decorative" val="1"/>
              </a:ext>
            </a:extLst>
          </p:cNvPr>
          <p:cNvSpPr>
            <a:spLocks noGrp="1" noChangeAspect="1"/>
          </p:cNvSpPr>
          <p:nvPr>
            <p:ph type="pic" sz="quarter" idx="83" hasCustomPrompt="1"/>
          </p:nvPr>
        </p:nvSpPr>
        <p:spPr>
          <a:xfrm>
            <a:off x="6233160" y="2424462"/>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1" name="Text Placeholder 2">
            <a:extLst>
              <a:ext uri="{FF2B5EF4-FFF2-40B4-BE49-F238E27FC236}">
                <a16:creationId xmlns:a16="http://schemas.microsoft.com/office/drawing/2014/main" id="{97F2B624-020E-42ED-03F5-2B6D1375C5A2}"/>
              </a:ext>
            </a:extLst>
          </p:cNvPr>
          <p:cNvSpPr>
            <a:spLocks noGrp="1"/>
          </p:cNvSpPr>
          <p:nvPr>
            <p:ph type="body" sz="quarter" idx="13" hasCustomPrompt="1"/>
          </p:nvPr>
        </p:nvSpPr>
        <p:spPr>
          <a:xfrm>
            <a:off x="7274876" y="1346709"/>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12" name="Text Placeholder 2">
            <a:extLst>
              <a:ext uri="{FF2B5EF4-FFF2-40B4-BE49-F238E27FC236}">
                <a16:creationId xmlns:a16="http://schemas.microsoft.com/office/drawing/2014/main" id="{63087F13-CC22-1449-905E-C19530731F4B}"/>
              </a:ext>
            </a:extLst>
          </p:cNvPr>
          <p:cNvSpPr>
            <a:spLocks noGrp="1"/>
          </p:cNvSpPr>
          <p:nvPr>
            <p:ph type="body" sz="quarter" idx="82" hasCustomPrompt="1"/>
          </p:nvPr>
        </p:nvSpPr>
        <p:spPr>
          <a:xfrm>
            <a:off x="7274876" y="947777"/>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9" name="Rectangle 8">
            <a:extLst>
              <a:ext uri="{FF2B5EF4-FFF2-40B4-BE49-F238E27FC236}">
                <a16:creationId xmlns:a16="http://schemas.microsoft.com/office/drawing/2014/main" id="{8BB7FD47-0A8A-98B2-68F3-CED8D18D8BCC}"/>
              </a:ext>
              <a:ext uri="{C183D7F6-B498-43B3-948B-1728B52AA6E4}">
                <adec:decorative xmlns:adec="http://schemas.microsoft.com/office/drawing/2017/decorative" val="1"/>
              </a:ext>
            </a:extLst>
          </p:cNvPr>
          <p:cNvSpPr>
            <a:spLocks noChangeAspect="1"/>
          </p:cNvSpPr>
          <p:nvPr userDrawn="1"/>
        </p:nvSpPr>
        <p:spPr>
          <a:xfrm>
            <a:off x="6096000" y="947607"/>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 name="Picture Placeholder 3">
            <a:extLst>
              <a:ext uri="{FF2B5EF4-FFF2-40B4-BE49-F238E27FC236}">
                <a16:creationId xmlns:a16="http://schemas.microsoft.com/office/drawing/2014/main" id="{74535BCB-6DDB-0C11-0775-FE6ACC1E0689}"/>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6233160" y="1084767"/>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4" name="Text Placeholder 1">
            <a:extLst>
              <a:ext uri="{FF2B5EF4-FFF2-40B4-BE49-F238E27FC236}">
                <a16:creationId xmlns:a16="http://schemas.microsoft.com/office/drawing/2014/main" id="{C44B3C3B-6A3A-9B69-8DC7-1B18734A1442}"/>
              </a:ext>
            </a:extLst>
          </p:cNvPr>
          <p:cNvSpPr>
            <a:spLocks noGrp="1"/>
          </p:cNvSpPr>
          <p:nvPr>
            <p:ph type="body" sz="quarter" idx="81" hasCustomPrompt="1"/>
          </p:nvPr>
        </p:nvSpPr>
        <p:spPr>
          <a:xfrm>
            <a:off x="612648" y="2115601"/>
            <a:ext cx="4343544" cy="3769404"/>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77" name="Title Placeholder 3">
            <a:extLst>
              <a:ext uri="{FF2B5EF4-FFF2-40B4-BE49-F238E27FC236}">
                <a16:creationId xmlns:a16="http://schemas.microsoft.com/office/drawing/2014/main" id="{FD699B45-E2FB-6A09-ACB4-99C54094EF07}"/>
              </a:ext>
            </a:extLst>
          </p:cNvPr>
          <p:cNvSpPr>
            <a:spLocks noGrp="1"/>
          </p:cNvSpPr>
          <p:nvPr>
            <p:ph type="title" hasCustomPrompt="1"/>
          </p:nvPr>
        </p:nvSpPr>
        <p:spPr>
          <a:xfrm>
            <a:off x="612648" y="1095624"/>
            <a:ext cx="4343545" cy="795454"/>
          </a:xfrm>
          <a:prstGeom prst="rect">
            <a:avLst/>
          </a:prstGeom>
        </p:spPr>
        <p:txBody>
          <a:bodyPr vert="horz" lIns="0" tIns="0" rIns="0" bIns="0" rtlCol="0" anchor="t" anchorCtr="0">
            <a:noAutofit/>
          </a:bodyPr>
          <a:lstStyle>
            <a:lvl1pPr algn="l">
              <a:defRPr>
                <a:solidFill>
                  <a:schemeClr val="bg2"/>
                </a:solidFill>
              </a:defRPr>
            </a:lvl1pPr>
          </a:lstStyle>
          <a:p>
            <a:r>
              <a:rPr lang="en-US"/>
              <a:t>Content Slide Title – 4 Up Vertical with Icons</a:t>
            </a:r>
          </a:p>
        </p:txBody>
      </p:sp>
      <p:sp>
        <p:nvSpPr>
          <p:cNvPr id="2" name="Text Placeholder 15">
            <a:extLst>
              <a:ext uri="{FF2B5EF4-FFF2-40B4-BE49-F238E27FC236}">
                <a16:creationId xmlns:a16="http://schemas.microsoft.com/office/drawing/2014/main" id="{3362361F-34A7-A22B-8929-FC5C87C314A8}"/>
              </a:ext>
            </a:extLst>
          </p:cNvPr>
          <p:cNvSpPr>
            <a:spLocks noGrp="1"/>
          </p:cNvSpPr>
          <p:nvPr>
            <p:ph type="body" sz="quarter" idx="19" hasCustomPrompt="1"/>
          </p:nvPr>
        </p:nvSpPr>
        <p:spPr>
          <a:xfrm>
            <a:off x="609601" y="685800"/>
            <a:ext cx="4343544" cy="283464"/>
          </a:xfrm>
        </p:spPr>
        <p:txBody>
          <a:bodyPr anchor="ctr" anchorCtr="0"/>
          <a:lstStyle>
            <a:lvl1pPr marL="0" indent="0" algn="l">
              <a:lnSpc>
                <a:spcPct val="100000"/>
              </a:lnSpc>
              <a:spcAft>
                <a:spcPts val="0"/>
              </a:spcAft>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3" name="Copyright">
            <a:extLst>
              <a:ext uri="{FF2B5EF4-FFF2-40B4-BE49-F238E27FC236}">
                <a16:creationId xmlns:a16="http://schemas.microsoft.com/office/drawing/2014/main" id="{B514BD1E-F06A-F330-6209-AC37A6F12260}"/>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pPr defTabSz="1219170">
                <a:defRPr/>
              </a:pPr>
              <a:t>‹#›</a:t>
            </a:fld>
            <a:r>
              <a:rPr lang="en-US" sz="800" b="0" i="0">
                <a:solidFill>
                  <a:srgbClr val="757575"/>
                </a:solidFill>
                <a:latin typeface="Gibson Book" pitchFamily="2" charset="77"/>
              </a:rPr>
              <a:t>  |  Copyright © 2023 CapTech Ventures, Inc. All Rights Reserved.</a:t>
            </a:r>
          </a:p>
        </p:txBody>
      </p:sp>
    </p:spTree>
    <p:extLst>
      <p:ext uri="{BB962C8B-B14F-4D97-AF65-F5344CB8AC3E}">
        <p14:creationId xmlns:p14="http://schemas.microsoft.com/office/powerpoint/2010/main" val="73301579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 4 Up Centered with Icons (White)">
    <p:bg>
      <p:bgPr>
        <a:solidFill>
          <a:schemeClr val="tx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3E863FE-1337-AA85-D479-B44359A24B11}"/>
              </a:ext>
              <a:ext uri="{C183D7F6-B498-43B3-948B-1728B52AA6E4}">
                <adec:decorative xmlns:adec="http://schemas.microsoft.com/office/drawing/2017/decorative" val="1"/>
              </a:ext>
            </a:extLst>
          </p:cNvPr>
          <p:cNvSpPr/>
          <p:nvPr userDrawn="1"/>
        </p:nvSpPr>
        <p:spPr>
          <a:xfrm>
            <a:off x="1" y="0"/>
            <a:ext cx="12191999" cy="286016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24" name="Text Placeholder 2">
            <a:extLst>
              <a:ext uri="{FF2B5EF4-FFF2-40B4-BE49-F238E27FC236}">
                <a16:creationId xmlns:a16="http://schemas.microsoft.com/office/drawing/2014/main" id="{B8C514D3-F975-3966-7B6C-0D00A6BB498F}"/>
              </a:ext>
            </a:extLst>
          </p:cNvPr>
          <p:cNvSpPr>
            <a:spLocks noGrp="1"/>
          </p:cNvSpPr>
          <p:nvPr>
            <p:ph type="body" sz="quarter" idx="105" hasCustomPrompt="1"/>
          </p:nvPr>
        </p:nvSpPr>
        <p:spPr>
          <a:xfrm>
            <a:off x="9022080"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5" name="Text Placeholder 1">
            <a:extLst>
              <a:ext uri="{FF2B5EF4-FFF2-40B4-BE49-F238E27FC236}">
                <a16:creationId xmlns:a16="http://schemas.microsoft.com/office/drawing/2014/main" id="{D03BC727-FE97-92C7-9E33-C07D1F9F127D}"/>
              </a:ext>
            </a:extLst>
          </p:cNvPr>
          <p:cNvSpPr>
            <a:spLocks noGrp="1"/>
          </p:cNvSpPr>
          <p:nvPr>
            <p:ph type="body" sz="quarter" idx="97" hasCustomPrompt="1"/>
          </p:nvPr>
        </p:nvSpPr>
        <p:spPr>
          <a:xfrm>
            <a:off x="9022080"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a:t>Subheader #4</a:t>
            </a:r>
          </a:p>
        </p:txBody>
      </p:sp>
      <p:sp>
        <p:nvSpPr>
          <p:cNvPr id="5" name="Rectangle 4">
            <a:extLst>
              <a:ext uri="{FF2B5EF4-FFF2-40B4-BE49-F238E27FC236}">
                <a16:creationId xmlns:a16="http://schemas.microsoft.com/office/drawing/2014/main" id="{85D8FCD0-6D72-847C-F9D8-2F5DA8F617FF}"/>
              </a:ext>
              <a:ext uri="{C183D7F6-B498-43B3-948B-1728B52AA6E4}">
                <adec:decorative xmlns:adec="http://schemas.microsoft.com/office/drawing/2017/decorative" val="1"/>
              </a:ext>
            </a:extLst>
          </p:cNvPr>
          <p:cNvSpPr>
            <a:spLocks noChangeAspect="1"/>
          </p:cNvSpPr>
          <p:nvPr userDrawn="1"/>
        </p:nvSpPr>
        <p:spPr>
          <a:xfrm>
            <a:off x="9936480"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7" name="Picture Placeholder 3">
            <a:extLst>
              <a:ext uri="{FF2B5EF4-FFF2-40B4-BE49-F238E27FC236}">
                <a16:creationId xmlns:a16="http://schemas.microsoft.com/office/drawing/2014/main" id="{75AF4B61-6F55-1426-5DE8-6312654CDA2C}"/>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10073640"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2" name="Text Placeholder 2">
            <a:extLst>
              <a:ext uri="{FF2B5EF4-FFF2-40B4-BE49-F238E27FC236}">
                <a16:creationId xmlns:a16="http://schemas.microsoft.com/office/drawing/2014/main" id="{50364316-8A26-A4C6-FC0C-237078530CD6}"/>
              </a:ext>
            </a:extLst>
          </p:cNvPr>
          <p:cNvSpPr>
            <a:spLocks noGrp="1"/>
          </p:cNvSpPr>
          <p:nvPr>
            <p:ph type="body" sz="quarter" idx="104" hasCustomPrompt="1"/>
          </p:nvPr>
        </p:nvSpPr>
        <p:spPr>
          <a:xfrm>
            <a:off x="6224262"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3" name="Text Placeholder 1">
            <a:extLst>
              <a:ext uri="{FF2B5EF4-FFF2-40B4-BE49-F238E27FC236}">
                <a16:creationId xmlns:a16="http://schemas.microsoft.com/office/drawing/2014/main" id="{04C7C2B2-F0A8-1CA2-FC2C-4177C9F6B534}"/>
              </a:ext>
            </a:extLst>
          </p:cNvPr>
          <p:cNvSpPr>
            <a:spLocks noGrp="1"/>
          </p:cNvSpPr>
          <p:nvPr>
            <p:ph type="body" sz="quarter" idx="94" hasCustomPrompt="1"/>
          </p:nvPr>
        </p:nvSpPr>
        <p:spPr>
          <a:xfrm>
            <a:off x="6224262"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a:t>Subheader #3</a:t>
            </a:r>
          </a:p>
        </p:txBody>
      </p:sp>
      <p:sp>
        <p:nvSpPr>
          <p:cNvPr id="6" name="Rectangle 5">
            <a:extLst>
              <a:ext uri="{FF2B5EF4-FFF2-40B4-BE49-F238E27FC236}">
                <a16:creationId xmlns:a16="http://schemas.microsoft.com/office/drawing/2014/main" id="{D9F567B2-D7A0-EBDD-CEAE-254045278426}"/>
              </a:ext>
              <a:ext uri="{C183D7F6-B498-43B3-948B-1728B52AA6E4}">
                <adec:decorative xmlns:adec="http://schemas.microsoft.com/office/drawing/2017/decorative" val="1"/>
              </a:ext>
            </a:extLst>
          </p:cNvPr>
          <p:cNvSpPr>
            <a:spLocks noChangeAspect="1"/>
          </p:cNvSpPr>
          <p:nvPr userDrawn="1"/>
        </p:nvSpPr>
        <p:spPr>
          <a:xfrm>
            <a:off x="7138662"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3" name="Picture Placeholder 3">
            <a:extLst>
              <a:ext uri="{FF2B5EF4-FFF2-40B4-BE49-F238E27FC236}">
                <a16:creationId xmlns:a16="http://schemas.microsoft.com/office/drawing/2014/main" id="{C4975426-B5BB-0839-B19A-B89C78541916}"/>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7275822"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6" name="Text Placeholder 2">
            <a:extLst>
              <a:ext uri="{FF2B5EF4-FFF2-40B4-BE49-F238E27FC236}">
                <a16:creationId xmlns:a16="http://schemas.microsoft.com/office/drawing/2014/main" id="{9AE8A8BA-C14F-8E9A-CBC5-9C906855E237}"/>
              </a:ext>
            </a:extLst>
          </p:cNvPr>
          <p:cNvSpPr>
            <a:spLocks noGrp="1"/>
          </p:cNvSpPr>
          <p:nvPr>
            <p:ph type="body" sz="quarter" idx="103" hasCustomPrompt="1"/>
          </p:nvPr>
        </p:nvSpPr>
        <p:spPr>
          <a:xfrm>
            <a:off x="3426484"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1" name="Text Placeholder 1">
            <a:extLst>
              <a:ext uri="{FF2B5EF4-FFF2-40B4-BE49-F238E27FC236}">
                <a16:creationId xmlns:a16="http://schemas.microsoft.com/office/drawing/2014/main" id="{FD100D22-B20B-71D0-57F3-17CDCEC3080A}"/>
              </a:ext>
            </a:extLst>
          </p:cNvPr>
          <p:cNvSpPr>
            <a:spLocks noGrp="1"/>
          </p:cNvSpPr>
          <p:nvPr>
            <p:ph type="body" sz="quarter" idx="91" hasCustomPrompt="1"/>
          </p:nvPr>
        </p:nvSpPr>
        <p:spPr>
          <a:xfrm>
            <a:off x="3426484"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err="1"/>
              <a:t>Subheader</a:t>
            </a:r>
            <a:r>
              <a:rPr lang="en-US"/>
              <a:t> #2</a:t>
            </a:r>
          </a:p>
        </p:txBody>
      </p:sp>
      <p:sp>
        <p:nvSpPr>
          <p:cNvPr id="9" name="Rectangle 8">
            <a:extLst>
              <a:ext uri="{FF2B5EF4-FFF2-40B4-BE49-F238E27FC236}">
                <a16:creationId xmlns:a16="http://schemas.microsoft.com/office/drawing/2014/main" id="{2F38ED31-5EC9-61D5-54AC-3EE6EBED0C93}"/>
              </a:ext>
              <a:ext uri="{C183D7F6-B498-43B3-948B-1728B52AA6E4}">
                <adec:decorative xmlns:adec="http://schemas.microsoft.com/office/drawing/2017/decorative" val="1"/>
              </a:ext>
            </a:extLst>
          </p:cNvPr>
          <p:cNvSpPr>
            <a:spLocks noChangeAspect="1"/>
          </p:cNvSpPr>
          <p:nvPr userDrawn="1"/>
        </p:nvSpPr>
        <p:spPr>
          <a:xfrm>
            <a:off x="4340884"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7" name="Picture Placeholder 3">
            <a:extLst>
              <a:ext uri="{FF2B5EF4-FFF2-40B4-BE49-F238E27FC236}">
                <a16:creationId xmlns:a16="http://schemas.microsoft.com/office/drawing/2014/main" id="{8EBC0FCC-073F-939C-5AC8-E0B3654283FB}"/>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4478044"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4" name="Text Placeholder 2">
            <a:extLst>
              <a:ext uri="{FF2B5EF4-FFF2-40B4-BE49-F238E27FC236}">
                <a16:creationId xmlns:a16="http://schemas.microsoft.com/office/drawing/2014/main" id="{E20815F7-D7A3-53EF-6EA9-008C1D733053}"/>
              </a:ext>
            </a:extLst>
          </p:cNvPr>
          <p:cNvSpPr>
            <a:spLocks noGrp="1"/>
          </p:cNvSpPr>
          <p:nvPr>
            <p:ph type="body" sz="quarter" idx="12" hasCustomPrompt="1"/>
          </p:nvPr>
        </p:nvSpPr>
        <p:spPr>
          <a:xfrm>
            <a:off x="628725"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15" name="Text Placeholder 1">
            <a:extLst>
              <a:ext uri="{FF2B5EF4-FFF2-40B4-BE49-F238E27FC236}">
                <a16:creationId xmlns:a16="http://schemas.microsoft.com/office/drawing/2014/main" id="{87536653-9DF0-6C01-ADE7-D92BBC2FF7D1}"/>
              </a:ext>
            </a:extLst>
          </p:cNvPr>
          <p:cNvSpPr>
            <a:spLocks noGrp="1"/>
          </p:cNvSpPr>
          <p:nvPr>
            <p:ph type="body" sz="quarter" idx="89" hasCustomPrompt="1"/>
          </p:nvPr>
        </p:nvSpPr>
        <p:spPr>
          <a:xfrm>
            <a:off x="628725"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a:t>Subheader #1</a:t>
            </a:r>
          </a:p>
        </p:txBody>
      </p:sp>
      <p:sp>
        <p:nvSpPr>
          <p:cNvPr id="10" name="Rectangle 9">
            <a:extLst>
              <a:ext uri="{FF2B5EF4-FFF2-40B4-BE49-F238E27FC236}">
                <a16:creationId xmlns:a16="http://schemas.microsoft.com/office/drawing/2014/main" id="{74A1941E-972C-B5F9-015D-B677104CA82E}"/>
              </a:ext>
              <a:ext uri="{C183D7F6-B498-43B3-948B-1728B52AA6E4}">
                <adec:decorative xmlns:adec="http://schemas.microsoft.com/office/drawing/2017/decorative" val="1"/>
              </a:ext>
            </a:extLst>
          </p:cNvPr>
          <p:cNvSpPr>
            <a:spLocks noChangeAspect="1"/>
          </p:cNvSpPr>
          <p:nvPr userDrawn="1"/>
        </p:nvSpPr>
        <p:spPr>
          <a:xfrm>
            <a:off x="1543125"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 name="Picture Placeholder 3">
            <a:extLst>
              <a:ext uri="{FF2B5EF4-FFF2-40B4-BE49-F238E27FC236}">
                <a16:creationId xmlns:a16="http://schemas.microsoft.com/office/drawing/2014/main" id="{75593796-0E5A-0202-DCCE-AE07F93F85A9}"/>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1680285"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30887"/>
          </a:xfrm>
          <a:prstGeom prst="rect">
            <a:avLst/>
          </a:prstGeom>
        </p:spPr>
        <p:txBody>
          <a:bodyPr vert="horz" lIns="0" tIns="0" rIns="0" bIns="0" rtlCol="0" anchor="t" anchorCtr="0">
            <a:noAutofit/>
          </a:bodyPr>
          <a:lstStyle>
            <a:lvl1pPr algn="ctr">
              <a:defRPr>
                <a:solidFill>
                  <a:schemeClr val="bg2"/>
                </a:solidFill>
              </a:defRPr>
            </a:lvl1pPr>
          </a:lstStyle>
          <a:p>
            <a:r>
              <a:rPr lang="en-US">
                <a:solidFill>
                  <a:schemeClr val="bg2"/>
                </a:solidFill>
              </a:rPr>
              <a:t>Content Slide Title – 4 Up Centered with Icons</a:t>
            </a:r>
          </a:p>
        </p:txBody>
      </p:sp>
      <p:sp>
        <p:nvSpPr>
          <p:cNvPr id="7" name="Text Placeholder 15">
            <a:extLst>
              <a:ext uri="{FF2B5EF4-FFF2-40B4-BE49-F238E27FC236}">
                <a16:creationId xmlns:a16="http://schemas.microsoft.com/office/drawing/2014/main" id="{CEC6108C-C511-74E1-1EB6-3BE1BD03664C}"/>
              </a:ext>
            </a:extLst>
          </p:cNvPr>
          <p:cNvSpPr>
            <a:spLocks noGrp="1"/>
          </p:cNvSpPr>
          <p:nvPr>
            <p:ph type="body" sz="quarter" idx="90" hasCustomPrompt="1"/>
          </p:nvPr>
        </p:nvSpPr>
        <p:spPr>
          <a:xfrm>
            <a:off x="609600" y="699590"/>
            <a:ext cx="10975700" cy="283464"/>
          </a:xfrm>
        </p:spPr>
        <p:txBody>
          <a:bodyPr/>
          <a:lstStyle>
            <a:lvl1pPr marL="0" indent="0" algn="ctr">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282575289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 4 Up Centered with Icons (CapTech Blue)">
    <p:bg>
      <p:bgRef idx="1001">
        <a:schemeClr val="bg2"/>
      </p:bgRef>
    </p:bg>
    <p:spTree>
      <p:nvGrpSpPr>
        <p:cNvPr id="1" name=""/>
        <p:cNvGrpSpPr/>
        <p:nvPr/>
      </p:nvGrpSpPr>
      <p:grpSpPr>
        <a:xfrm>
          <a:off x="0" y="0"/>
          <a:ext cx="0" cy="0"/>
          <a:chOff x="0" y="0"/>
          <a:chExt cx="0" cy="0"/>
        </a:xfrm>
      </p:grpSpPr>
      <p:sp>
        <p:nvSpPr>
          <p:cNvPr id="2" name="Copyright">
            <a:extLst>
              <a:ext uri="{FF2B5EF4-FFF2-40B4-BE49-F238E27FC236}">
                <a16:creationId xmlns:a16="http://schemas.microsoft.com/office/drawing/2014/main" id="{967B28C2-6DD7-DB4F-1762-04979A77612E}"/>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26" name="Text Placeholder 2">
            <a:extLst>
              <a:ext uri="{FF2B5EF4-FFF2-40B4-BE49-F238E27FC236}">
                <a16:creationId xmlns:a16="http://schemas.microsoft.com/office/drawing/2014/main" id="{18FD6DEC-B101-52F6-57AE-AB776185BE43}"/>
              </a:ext>
            </a:extLst>
          </p:cNvPr>
          <p:cNvSpPr>
            <a:spLocks noGrp="1"/>
          </p:cNvSpPr>
          <p:nvPr>
            <p:ph type="body" sz="quarter" idx="100" hasCustomPrompt="1"/>
          </p:nvPr>
        </p:nvSpPr>
        <p:spPr>
          <a:xfrm>
            <a:off x="9022083" y="3961163"/>
            <a:ext cx="2560320" cy="2213199"/>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28" name="Text Placeholder 1">
            <a:extLst>
              <a:ext uri="{FF2B5EF4-FFF2-40B4-BE49-F238E27FC236}">
                <a16:creationId xmlns:a16="http://schemas.microsoft.com/office/drawing/2014/main" id="{37DBCD02-B537-B007-83ED-77C23D5DC837}"/>
              </a:ext>
            </a:extLst>
          </p:cNvPr>
          <p:cNvSpPr>
            <a:spLocks noGrp="1"/>
          </p:cNvSpPr>
          <p:nvPr>
            <p:ph type="body" sz="quarter" idx="101" hasCustomPrompt="1"/>
          </p:nvPr>
        </p:nvSpPr>
        <p:spPr>
          <a:xfrm>
            <a:off x="9022083"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a:t>Subheader #4</a:t>
            </a:r>
          </a:p>
        </p:txBody>
      </p:sp>
      <p:sp>
        <p:nvSpPr>
          <p:cNvPr id="24" name="Rectangle 23">
            <a:extLst>
              <a:ext uri="{FF2B5EF4-FFF2-40B4-BE49-F238E27FC236}">
                <a16:creationId xmlns:a16="http://schemas.microsoft.com/office/drawing/2014/main" id="{0600D183-A6A2-6CE9-DD13-1C9812004DBF}"/>
              </a:ext>
              <a:ext uri="{C183D7F6-B498-43B3-948B-1728B52AA6E4}">
                <adec:decorative xmlns:adec="http://schemas.microsoft.com/office/drawing/2017/decorative" val="1"/>
              </a:ext>
            </a:extLst>
          </p:cNvPr>
          <p:cNvSpPr>
            <a:spLocks noChangeAspect="1"/>
          </p:cNvSpPr>
          <p:nvPr userDrawn="1"/>
        </p:nvSpPr>
        <p:spPr>
          <a:xfrm>
            <a:off x="9936483"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 name="Picture Placeholder 3">
            <a:extLst>
              <a:ext uri="{FF2B5EF4-FFF2-40B4-BE49-F238E27FC236}">
                <a16:creationId xmlns:a16="http://schemas.microsoft.com/office/drawing/2014/main" id="{2926F159-F921-7609-AFB9-9DB6964E08B7}"/>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10073643"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9BB61F87-4199-3FA6-DE3C-66947A0F29A7}"/>
              </a:ext>
            </a:extLst>
          </p:cNvPr>
          <p:cNvSpPr>
            <a:spLocks noGrp="1"/>
          </p:cNvSpPr>
          <p:nvPr>
            <p:ph type="body" sz="quarter" idx="97" hasCustomPrompt="1"/>
          </p:nvPr>
        </p:nvSpPr>
        <p:spPr>
          <a:xfrm>
            <a:off x="6217921" y="3961163"/>
            <a:ext cx="2560320" cy="2213199"/>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25" name="Text Placeholder 1">
            <a:extLst>
              <a:ext uri="{FF2B5EF4-FFF2-40B4-BE49-F238E27FC236}">
                <a16:creationId xmlns:a16="http://schemas.microsoft.com/office/drawing/2014/main" id="{51D28030-09B8-75B1-7882-31066D8F5191}"/>
              </a:ext>
            </a:extLst>
          </p:cNvPr>
          <p:cNvSpPr>
            <a:spLocks noGrp="1"/>
          </p:cNvSpPr>
          <p:nvPr>
            <p:ph type="body" sz="quarter" idx="98" hasCustomPrompt="1"/>
          </p:nvPr>
        </p:nvSpPr>
        <p:spPr>
          <a:xfrm>
            <a:off x="6217921"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a:t>Subheader #3</a:t>
            </a:r>
          </a:p>
        </p:txBody>
      </p:sp>
      <p:sp>
        <p:nvSpPr>
          <p:cNvPr id="19" name="Rectangle 18">
            <a:extLst>
              <a:ext uri="{FF2B5EF4-FFF2-40B4-BE49-F238E27FC236}">
                <a16:creationId xmlns:a16="http://schemas.microsoft.com/office/drawing/2014/main" id="{CEACD5BC-BAB0-7EE0-EA2B-19053B2FC1D1}"/>
              </a:ext>
              <a:ext uri="{C183D7F6-B498-43B3-948B-1728B52AA6E4}">
                <adec:decorative xmlns:adec="http://schemas.microsoft.com/office/drawing/2017/decorative" val="1"/>
              </a:ext>
            </a:extLst>
          </p:cNvPr>
          <p:cNvSpPr>
            <a:spLocks noChangeAspect="1"/>
          </p:cNvSpPr>
          <p:nvPr userDrawn="1"/>
        </p:nvSpPr>
        <p:spPr>
          <a:xfrm>
            <a:off x="7132321"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 name="Picture Placeholder 3">
            <a:extLst>
              <a:ext uri="{FF2B5EF4-FFF2-40B4-BE49-F238E27FC236}">
                <a16:creationId xmlns:a16="http://schemas.microsoft.com/office/drawing/2014/main" id="{C25CA641-8A0A-C742-13D1-DADCA6731A7F}"/>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7269481"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6" name="Text Placeholder 2">
            <a:extLst>
              <a:ext uri="{FF2B5EF4-FFF2-40B4-BE49-F238E27FC236}">
                <a16:creationId xmlns:a16="http://schemas.microsoft.com/office/drawing/2014/main" id="{39926D36-1890-E9FD-71FF-5B7AB94215E0}"/>
              </a:ext>
            </a:extLst>
          </p:cNvPr>
          <p:cNvSpPr>
            <a:spLocks noGrp="1"/>
          </p:cNvSpPr>
          <p:nvPr>
            <p:ph type="body" sz="quarter" idx="94" hasCustomPrompt="1"/>
          </p:nvPr>
        </p:nvSpPr>
        <p:spPr>
          <a:xfrm>
            <a:off x="3413759" y="3961163"/>
            <a:ext cx="2560320" cy="2213199"/>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9" name="Text Placeholder 1">
            <a:extLst>
              <a:ext uri="{FF2B5EF4-FFF2-40B4-BE49-F238E27FC236}">
                <a16:creationId xmlns:a16="http://schemas.microsoft.com/office/drawing/2014/main" id="{5C88B2C3-A0D3-A884-E286-622D8D016929}"/>
              </a:ext>
            </a:extLst>
          </p:cNvPr>
          <p:cNvSpPr>
            <a:spLocks noGrp="1"/>
          </p:cNvSpPr>
          <p:nvPr>
            <p:ph type="body" sz="quarter" idx="95" hasCustomPrompt="1"/>
          </p:nvPr>
        </p:nvSpPr>
        <p:spPr>
          <a:xfrm>
            <a:off x="3413759"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a:t>Subheader #2</a:t>
            </a:r>
          </a:p>
        </p:txBody>
      </p:sp>
      <p:sp>
        <p:nvSpPr>
          <p:cNvPr id="15" name="Rectangle 14">
            <a:extLst>
              <a:ext uri="{FF2B5EF4-FFF2-40B4-BE49-F238E27FC236}">
                <a16:creationId xmlns:a16="http://schemas.microsoft.com/office/drawing/2014/main" id="{CC831D9E-3778-9EFB-4C0E-A710CE4B5A36}"/>
              </a:ext>
              <a:ext uri="{C183D7F6-B498-43B3-948B-1728B52AA6E4}">
                <adec:decorative xmlns:adec="http://schemas.microsoft.com/office/drawing/2017/decorative" val="1"/>
              </a:ext>
            </a:extLst>
          </p:cNvPr>
          <p:cNvSpPr>
            <a:spLocks noChangeAspect="1"/>
          </p:cNvSpPr>
          <p:nvPr userDrawn="1"/>
        </p:nvSpPr>
        <p:spPr>
          <a:xfrm>
            <a:off x="4328159"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 name="Picture Placeholder 3">
            <a:extLst>
              <a:ext uri="{FF2B5EF4-FFF2-40B4-BE49-F238E27FC236}">
                <a16:creationId xmlns:a16="http://schemas.microsoft.com/office/drawing/2014/main" id="{735B4253-F0DE-5AD7-90FC-6E7744B67D08}"/>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4465319"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 name="Text Placeholder 2">
            <a:extLst>
              <a:ext uri="{FF2B5EF4-FFF2-40B4-BE49-F238E27FC236}">
                <a16:creationId xmlns:a16="http://schemas.microsoft.com/office/drawing/2014/main" id="{679C5ED8-CFED-FC85-8D78-8024BC69A773}"/>
              </a:ext>
            </a:extLst>
          </p:cNvPr>
          <p:cNvSpPr>
            <a:spLocks noGrp="1"/>
          </p:cNvSpPr>
          <p:nvPr>
            <p:ph type="body" sz="quarter" idx="91" hasCustomPrompt="1"/>
          </p:nvPr>
        </p:nvSpPr>
        <p:spPr>
          <a:xfrm>
            <a:off x="609599" y="3961164"/>
            <a:ext cx="2560320" cy="2211036"/>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4" name="Text Placeholder 1">
            <a:extLst>
              <a:ext uri="{FF2B5EF4-FFF2-40B4-BE49-F238E27FC236}">
                <a16:creationId xmlns:a16="http://schemas.microsoft.com/office/drawing/2014/main" id="{4B262BDE-8FCA-E180-7AE3-3865B74D848E}"/>
              </a:ext>
            </a:extLst>
          </p:cNvPr>
          <p:cNvSpPr>
            <a:spLocks noGrp="1"/>
          </p:cNvSpPr>
          <p:nvPr>
            <p:ph type="body" sz="quarter" idx="92" hasCustomPrompt="1"/>
          </p:nvPr>
        </p:nvSpPr>
        <p:spPr>
          <a:xfrm>
            <a:off x="609599"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err="1"/>
              <a:t>Subheader</a:t>
            </a:r>
            <a:r>
              <a:rPr lang="en-US"/>
              <a:t> #1</a:t>
            </a:r>
          </a:p>
        </p:txBody>
      </p:sp>
      <p:sp>
        <p:nvSpPr>
          <p:cNvPr id="11" name="Rectangle 10">
            <a:extLst>
              <a:ext uri="{FF2B5EF4-FFF2-40B4-BE49-F238E27FC236}">
                <a16:creationId xmlns:a16="http://schemas.microsoft.com/office/drawing/2014/main" id="{6822FF7E-39B5-BF0A-721D-77788C5D8B07}"/>
              </a:ext>
              <a:ext uri="{C183D7F6-B498-43B3-948B-1728B52AA6E4}">
                <adec:decorative xmlns:adec="http://schemas.microsoft.com/office/drawing/2017/decorative" val="1"/>
              </a:ext>
            </a:extLst>
          </p:cNvPr>
          <p:cNvSpPr>
            <a:spLocks noChangeAspect="1"/>
          </p:cNvSpPr>
          <p:nvPr userDrawn="1"/>
        </p:nvSpPr>
        <p:spPr>
          <a:xfrm>
            <a:off x="1523999"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BE52BBA6-1C76-0BC5-3CEE-AF258734C450}"/>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1661159"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29768"/>
          </a:xfrm>
          <a:prstGeom prst="rect">
            <a:avLst/>
          </a:prstGeom>
        </p:spPr>
        <p:txBody>
          <a:bodyPr vert="horz" lIns="0" tIns="0" rIns="0" bIns="0" rtlCol="0" anchor="t" anchorCtr="0">
            <a:normAutofit/>
          </a:bodyPr>
          <a:lstStyle>
            <a:lvl1pPr algn="ctr">
              <a:defRPr/>
            </a:lvl1pPr>
          </a:lstStyle>
          <a:p>
            <a:r>
              <a:rPr lang="en-US"/>
              <a:t>Content Slide Title – 4 Up Centered with Icons</a:t>
            </a:r>
          </a:p>
        </p:txBody>
      </p:sp>
      <p:sp>
        <p:nvSpPr>
          <p:cNvPr id="10" name="Text Placeholder 15">
            <a:extLst>
              <a:ext uri="{FF2B5EF4-FFF2-40B4-BE49-F238E27FC236}">
                <a16:creationId xmlns:a16="http://schemas.microsoft.com/office/drawing/2014/main" id="{2129DF30-158C-38DC-FEEF-5B6642B16B65}"/>
              </a:ext>
            </a:extLst>
          </p:cNvPr>
          <p:cNvSpPr>
            <a:spLocks noGrp="1"/>
          </p:cNvSpPr>
          <p:nvPr>
            <p:ph type="body" sz="quarter" idx="103" hasCustomPrompt="1"/>
          </p:nvPr>
        </p:nvSpPr>
        <p:spPr>
          <a:xfrm>
            <a:off x="609600" y="699590"/>
            <a:ext cx="10975700" cy="283464"/>
          </a:xfrm>
        </p:spPr>
        <p:txBody>
          <a:bodyPr/>
          <a:lstStyle>
            <a:lvl1pPr marL="0" indent="0" algn="ctr">
              <a:buNone/>
              <a:defRPr sz="1000" b="1" i="0" kern="1200" cap="all" spc="150" baseline="0">
                <a:solidFill>
                  <a:schemeClr val="tx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359816485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 – 4 Up Left with Icons (White)">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1A5C01E-F6C4-F6A6-85D2-2D74A7121A6E}"/>
              </a:ext>
              <a:ext uri="{C183D7F6-B498-43B3-948B-1728B52AA6E4}">
                <adec:decorative xmlns:adec="http://schemas.microsoft.com/office/drawing/2017/decorative" val="1"/>
              </a:ext>
            </a:extLst>
          </p:cNvPr>
          <p:cNvSpPr/>
          <p:nvPr userDrawn="1"/>
        </p:nvSpPr>
        <p:spPr>
          <a:xfrm>
            <a:off x="-1" y="1"/>
            <a:ext cx="12191999" cy="266955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6" name="Text Placeholder 2">
            <a:extLst>
              <a:ext uri="{FF2B5EF4-FFF2-40B4-BE49-F238E27FC236}">
                <a16:creationId xmlns:a16="http://schemas.microsoft.com/office/drawing/2014/main" id="{2B562AF2-1E7E-F33C-CB5E-55BADD095CE8}"/>
              </a:ext>
            </a:extLst>
          </p:cNvPr>
          <p:cNvSpPr>
            <a:spLocks noGrp="1"/>
          </p:cNvSpPr>
          <p:nvPr>
            <p:ph type="body" sz="quarter" idx="96" hasCustomPrompt="1"/>
          </p:nvPr>
        </p:nvSpPr>
        <p:spPr>
          <a:xfrm>
            <a:off x="9189359"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p:txBody>
      </p:sp>
      <p:sp>
        <p:nvSpPr>
          <p:cNvPr id="37" name="Text Placeholder 1">
            <a:extLst>
              <a:ext uri="{FF2B5EF4-FFF2-40B4-BE49-F238E27FC236}">
                <a16:creationId xmlns:a16="http://schemas.microsoft.com/office/drawing/2014/main" id="{DCDC9387-1A70-193A-5F97-9CFA8EAAD42C}"/>
              </a:ext>
            </a:extLst>
          </p:cNvPr>
          <p:cNvSpPr>
            <a:spLocks noGrp="1"/>
          </p:cNvSpPr>
          <p:nvPr>
            <p:ph type="body" sz="quarter" idx="97" hasCustomPrompt="1"/>
          </p:nvPr>
        </p:nvSpPr>
        <p:spPr>
          <a:xfrm>
            <a:off x="9189359"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a:t>Subheader #4</a:t>
            </a:r>
          </a:p>
        </p:txBody>
      </p:sp>
      <p:sp>
        <p:nvSpPr>
          <p:cNvPr id="13" name="Rectangle 12">
            <a:extLst>
              <a:ext uri="{FF2B5EF4-FFF2-40B4-BE49-F238E27FC236}">
                <a16:creationId xmlns:a16="http://schemas.microsoft.com/office/drawing/2014/main" id="{05F5B573-C1E1-EAF8-0574-AE5F68BEDBCF}"/>
              </a:ext>
              <a:ext uri="{C183D7F6-B498-43B3-948B-1728B52AA6E4}">
                <adec:decorative xmlns:adec="http://schemas.microsoft.com/office/drawing/2017/decorative" val="1"/>
              </a:ext>
            </a:extLst>
          </p:cNvPr>
          <p:cNvSpPr/>
          <p:nvPr userDrawn="1"/>
        </p:nvSpPr>
        <p:spPr>
          <a:xfrm>
            <a:off x="9189359"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E12E8C66-333C-65A3-B01F-C52A75A42493}"/>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9326519"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30" name="Text Placeholder 2">
            <a:extLst>
              <a:ext uri="{FF2B5EF4-FFF2-40B4-BE49-F238E27FC236}">
                <a16:creationId xmlns:a16="http://schemas.microsoft.com/office/drawing/2014/main" id="{E48BBF2C-0C9F-2188-D58A-16FB11B018D9}"/>
              </a:ext>
            </a:extLst>
          </p:cNvPr>
          <p:cNvSpPr>
            <a:spLocks noGrp="1"/>
          </p:cNvSpPr>
          <p:nvPr>
            <p:ph type="body" sz="quarter" idx="93" hasCustomPrompt="1"/>
          </p:nvPr>
        </p:nvSpPr>
        <p:spPr>
          <a:xfrm>
            <a:off x="6346148"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p:txBody>
      </p:sp>
      <p:sp>
        <p:nvSpPr>
          <p:cNvPr id="31" name="Text Placeholder 1">
            <a:extLst>
              <a:ext uri="{FF2B5EF4-FFF2-40B4-BE49-F238E27FC236}">
                <a16:creationId xmlns:a16="http://schemas.microsoft.com/office/drawing/2014/main" id="{04842A1D-E59C-8E7B-8047-F895A88F283F}"/>
              </a:ext>
            </a:extLst>
          </p:cNvPr>
          <p:cNvSpPr>
            <a:spLocks noGrp="1"/>
          </p:cNvSpPr>
          <p:nvPr>
            <p:ph type="body" sz="quarter" idx="94" hasCustomPrompt="1"/>
          </p:nvPr>
        </p:nvSpPr>
        <p:spPr>
          <a:xfrm>
            <a:off x="6346148"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a:t>Subheader #3</a:t>
            </a:r>
          </a:p>
        </p:txBody>
      </p:sp>
      <p:sp>
        <p:nvSpPr>
          <p:cNvPr id="11" name="Rectangle 10">
            <a:extLst>
              <a:ext uri="{FF2B5EF4-FFF2-40B4-BE49-F238E27FC236}">
                <a16:creationId xmlns:a16="http://schemas.microsoft.com/office/drawing/2014/main" id="{73DF5103-A09E-3E55-105E-DBC1D8D60852}"/>
              </a:ext>
              <a:ext uri="{C183D7F6-B498-43B3-948B-1728B52AA6E4}">
                <adec:decorative xmlns:adec="http://schemas.microsoft.com/office/drawing/2017/decorative" val="1"/>
              </a:ext>
            </a:extLst>
          </p:cNvPr>
          <p:cNvSpPr/>
          <p:nvPr userDrawn="1"/>
        </p:nvSpPr>
        <p:spPr>
          <a:xfrm>
            <a:off x="6346148"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0245E4E8-6728-D8F0-1B3C-58F39F610B96}"/>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6483308"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4" name="Text Placeholder 2">
            <a:extLst>
              <a:ext uri="{FF2B5EF4-FFF2-40B4-BE49-F238E27FC236}">
                <a16:creationId xmlns:a16="http://schemas.microsoft.com/office/drawing/2014/main" id="{25458372-3C56-0961-A93E-14EC8164C8E5}"/>
              </a:ext>
            </a:extLst>
          </p:cNvPr>
          <p:cNvSpPr>
            <a:spLocks noGrp="1"/>
          </p:cNvSpPr>
          <p:nvPr>
            <p:ph type="body" sz="quarter" idx="90" hasCustomPrompt="1"/>
          </p:nvPr>
        </p:nvSpPr>
        <p:spPr>
          <a:xfrm>
            <a:off x="3487417"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p:txBody>
      </p:sp>
      <p:sp>
        <p:nvSpPr>
          <p:cNvPr id="25" name="Text Placeholder 1">
            <a:extLst>
              <a:ext uri="{FF2B5EF4-FFF2-40B4-BE49-F238E27FC236}">
                <a16:creationId xmlns:a16="http://schemas.microsoft.com/office/drawing/2014/main" id="{7F84263B-936F-D26C-0613-09EBCF7BE354}"/>
              </a:ext>
            </a:extLst>
          </p:cNvPr>
          <p:cNvSpPr>
            <a:spLocks noGrp="1"/>
          </p:cNvSpPr>
          <p:nvPr>
            <p:ph type="body" sz="quarter" idx="91" hasCustomPrompt="1"/>
          </p:nvPr>
        </p:nvSpPr>
        <p:spPr>
          <a:xfrm>
            <a:off x="3487417"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a:t>Subheader #2</a:t>
            </a:r>
          </a:p>
        </p:txBody>
      </p:sp>
      <p:sp>
        <p:nvSpPr>
          <p:cNvPr id="27" name="Rectangle 26">
            <a:extLst>
              <a:ext uri="{FF2B5EF4-FFF2-40B4-BE49-F238E27FC236}">
                <a16:creationId xmlns:a16="http://schemas.microsoft.com/office/drawing/2014/main" id="{CEDA3A6F-1A82-D780-CFEE-07C81F92B099}"/>
              </a:ext>
              <a:ext uri="{C183D7F6-B498-43B3-948B-1728B52AA6E4}">
                <adec:decorative xmlns:adec="http://schemas.microsoft.com/office/drawing/2017/decorative" val="1"/>
              </a:ext>
            </a:extLst>
          </p:cNvPr>
          <p:cNvSpPr/>
          <p:nvPr userDrawn="1"/>
        </p:nvSpPr>
        <p:spPr>
          <a:xfrm>
            <a:off x="3487417"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9" name="Picture Placeholder 3">
            <a:extLst>
              <a:ext uri="{FF2B5EF4-FFF2-40B4-BE49-F238E27FC236}">
                <a16:creationId xmlns:a16="http://schemas.microsoft.com/office/drawing/2014/main" id="{2E86EFEF-E04D-D08E-9DA2-5A722EEC1B22}"/>
              </a:ext>
              <a:ext uri="{C183D7F6-B498-43B3-948B-1728B52AA6E4}">
                <adec:decorative xmlns:adec="http://schemas.microsoft.com/office/drawing/2017/decorative" val="1"/>
              </a:ext>
            </a:extLst>
          </p:cNvPr>
          <p:cNvSpPr>
            <a:spLocks noGrp="1" noChangeAspect="1"/>
          </p:cNvSpPr>
          <p:nvPr>
            <p:ph type="pic" sz="quarter" idx="92" hasCustomPrompt="1"/>
          </p:nvPr>
        </p:nvSpPr>
        <p:spPr>
          <a:xfrm>
            <a:off x="3624577"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9" name="Text Placeholder 2">
            <a:extLst>
              <a:ext uri="{FF2B5EF4-FFF2-40B4-BE49-F238E27FC236}">
                <a16:creationId xmlns:a16="http://schemas.microsoft.com/office/drawing/2014/main" id="{F63C6BD7-67BD-E8DF-50FB-633A418A005E}"/>
              </a:ext>
            </a:extLst>
          </p:cNvPr>
          <p:cNvSpPr>
            <a:spLocks noGrp="1"/>
          </p:cNvSpPr>
          <p:nvPr>
            <p:ph type="body" sz="quarter" idx="12" hasCustomPrompt="1"/>
          </p:nvPr>
        </p:nvSpPr>
        <p:spPr>
          <a:xfrm>
            <a:off x="628686"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20" name="Text Placeholder 1">
            <a:extLst>
              <a:ext uri="{FF2B5EF4-FFF2-40B4-BE49-F238E27FC236}">
                <a16:creationId xmlns:a16="http://schemas.microsoft.com/office/drawing/2014/main" id="{C4419EB9-B2FA-C8FC-CE6E-4C2E122F4E6A}"/>
              </a:ext>
            </a:extLst>
          </p:cNvPr>
          <p:cNvSpPr>
            <a:spLocks noGrp="1"/>
          </p:cNvSpPr>
          <p:nvPr>
            <p:ph type="body" sz="quarter" idx="89" hasCustomPrompt="1"/>
          </p:nvPr>
        </p:nvSpPr>
        <p:spPr>
          <a:xfrm>
            <a:off x="628686"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err="1"/>
              <a:t>Subheader</a:t>
            </a:r>
            <a:r>
              <a:rPr lang="en-US"/>
              <a:t> #1</a:t>
            </a:r>
          </a:p>
        </p:txBody>
      </p:sp>
      <p:sp>
        <p:nvSpPr>
          <p:cNvPr id="21" name="Rectangle 20">
            <a:extLst>
              <a:ext uri="{FF2B5EF4-FFF2-40B4-BE49-F238E27FC236}">
                <a16:creationId xmlns:a16="http://schemas.microsoft.com/office/drawing/2014/main" id="{356A14D1-965B-37DB-BEDA-E18FE0BACEBC}"/>
              </a:ext>
              <a:ext uri="{C183D7F6-B498-43B3-948B-1728B52AA6E4}">
                <adec:decorative xmlns:adec="http://schemas.microsoft.com/office/drawing/2017/decorative" val="1"/>
              </a:ext>
            </a:extLst>
          </p:cNvPr>
          <p:cNvSpPr/>
          <p:nvPr userDrawn="1"/>
        </p:nvSpPr>
        <p:spPr>
          <a:xfrm>
            <a:off x="628686"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 name="Picture Placeholder 3">
            <a:extLst>
              <a:ext uri="{FF2B5EF4-FFF2-40B4-BE49-F238E27FC236}">
                <a16:creationId xmlns:a16="http://schemas.microsoft.com/office/drawing/2014/main" id="{197883C3-A261-970A-C77A-3BF628624FE3}"/>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765846"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7280"/>
            <a:ext cx="10972799" cy="430887"/>
          </a:xfrm>
          <a:prstGeom prst="rect">
            <a:avLst/>
          </a:prstGeom>
        </p:spPr>
        <p:txBody>
          <a:bodyPr vert="horz" lIns="0" tIns="0" rIns="0" bIns="0" rtlCol="0" anchor="t" anchorCtr="0">
            <a:noAutofit/>
          </a:bodyPr>
          <a:lstStyle>
            <a:lvl1pPr algn="l">
              <a:spcAft>
                <a:spcPts val="0"/>
              </a:spcAft>
              <a:defRPr baseline="0">
                <a:solidFill>
                  <a:schemeClr val="bg2"/>
                </a:solidFill>
              </a:defRPr>
            </a:lvl1pPr>
          </a:lstStyle>
          <a:p>
            <a:r>
              <a:rPr lang="en-US"/>
              <a:t>Content Slide Title – 4 Up Left with Icons</a:t>
            </a:r>
          </a:p>
        </p:txBody>
      </p:sp>
      <p:sp>
        <p:nvSpPr>
          <p:cNvPr id="40" name="Text Placeholder 15">
            <a:extLst>
              <a:ext uri="{FF2B5EF4-FFF2-40B4-BE49-F238E27FC236}">
                <a16:creationId xmlns:a16="http://schemas.microsoft.com/office/drawing/2014/main" id="{F8B0D948-F048-CE6D-DA97-B5FAA9538F26}"/>
              </a:ext>
            </a:extLst>
          </p:cNvPr>
          <p:cNvSpPr>
            <a:spLocks noGrp="1"/>
          </p:cNvSpPr>
          <p:nvPr>
            <p:ph type="body" sz="quarter" idx="19" hasCustomPrompt="1"/>
          </p:nvPr>
        </p:nvSpPr>
        <p:spPr>
          <a:xfrm>
            <a:off x="609600" y="685800"/>
            <a:ext cx="7273969" cy="283464"/>
          </a:xfrm>
        </p:spPr>
        <p:txBody>
          <a:bodyPr anchor="ctr" anchorCtr="0"/>
          <a:lstStyle>
            <a:lvl1pPr marL="0" indent="0" algn="l">
              <a:lnSpc>
                <a:spcPct val="100000"/>
              </a:lnSpc>
              <a:spcAft>
                <a:spcPts val="0"/>
              </a:spcAft>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341423341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 4 Up Progression">
    <p:bg>
      <p:bgPr>
        <a:solidFill>
          <a:schemeClr val="tx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601648A-ED65-28A2-7A52-78EFBE8A195F}"/>
              </a:ext>
              <a:ext uri="{C183D7F6-B498-43B3-948B-1728B52AA6E4}">
                <adec:decorative xmlns:adec="http://schemas.microsoft.com/office/drawing/2017/decorative" val="1"/>
              </a:ext>
            </a:extLst>
          </p:cNvPr>
          <p:cNvSpPr/>
          <p:nvPr userDrawn="1"/>
        </p:nvSpPr>
        <p:spPr>
          <a:xfrm flipV="1">
            <a:off x="0" y="2547257"/>
            <a:ext cx="12191999" cy="4310742"/>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pic>
        <p:nvPicPr>
          <p:cNvPr id="35" name="Logo">
            <a:extLst>
              <a:ext uri="{FF2B5EF4-FFF2-40B4-BE49-F238E27FC236}">
                <a16:creationId xmlns:a16="http://schemas.microsoft.com/office/drawing/2014/main" id="{E2F35DCA-42D6-772F-C85A-8F01E921F258}"/>
              </a:ext>
              <a:ext uri="{C183D7F6-B498-43B3-948B-1728B52AA6E4}">
                <adec:decorative xmlns:adec="http://schemas.microsoft.com/office/drawing/2017/decorative" val="1"/>
              </a:ext>
            </a:extLst>
          </p:cNvPr>
          <p:cNvPicPr>
            <a:picLocks noChangeAspect="1"/>
          </p:cNvPicPr>
          <p:nvPr userDrawn="1"/>
        </p:nvPicPr>
        <p:blipFill>
          <a:blip r:embed="rId2">
            <a:duotone>
              <a:srgbClr val="F5F5F6">
                <a:shade val="45000"/>
                <a:satMod val="135000"/>
              </a:srgbClr>
              <a:prstClr val="white"/>
            </a:duotone>
            <a:alphaModFix amt="66000"/>
          </a:blip>
          <a:srcRect/>
          <a:stretch/>
        </p:blipFill>
        <p:spPr>
          <a:xfrm>
            <a:off x="10693685" y="6392510"/>
            <a:ext cx="888715" cy="215445"/>
          </a:xfrm>
          <a:prstGeom prst="rect">
            <a:avLst/>
          </a:prstGeom>
        </p:spPr>
      </p:pic>
      <p:sp>
        <p:nvSpPr>
          <p:cNvPr id="38" name="Copyright">
            <a:extLst>
              <a:ext uri="{FF2B5EF4-FFF2-40B4-BE49-F238E27FC236}">
                <a16:creationId xmlns:a16="http://schemas.microsoft.com/office/drawing/2014/main" id="{00177735-397A-C503-5BC3-650192FFDC19}"/>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pPr defTabSz="1219170">
                <a:defRPr/>
              </a:pPr>
              <a:t>‹#›</a:t>
            </a:fld>
            <a:r>
              <a:rPr lang="en-US" sz="800" b="0" i="0">
                <a:solidFill>
                  <a:srgbClr val="757575"/>
                </a:solidFill>
                <a:latin typeface="Gibson Book" pitchFamily="2" charset="77"/>
              </a:rPr>
              <a:t>  |  Copyright © 2023 CapTech Ventures, Inc. All Rights Reserved.</a:t>
            </a:r>
          </a:p>
        </p:txBody>
      </p:sp>
      <p:sp>
        <p:nvSpPr>
          <p:cNvPr id="36" name="Text Placeholder 2">
            <a:extLst>
              <a:ext uri="{FF2B5EF4-FFF2-40B4-BE49-F238E27FC236}">
                <a16:creationId xmlns:a16="http://schemas.microsoft.com/office/drawing/2014/main" id="{2B562AF2-1E7E-F33C-CB5E-55BADD095CE8}"/>
              </a:ext>
            </a:extLst>
          </p:cNvPr>
          <p:cNvSpPr>
            <a:spLocks noGrp="1"/>
          </p:cNvSpPr>
          <p:nvPr>
            <p:ph type="body" sz="quarter" idx="96" hasCustomPrompt="1"/>
          </p:nvPr>
        </p:nvSpPr>
        <p:spPr>
          <a:xfrm>
            <a:off x="9291038" y="4642725"/>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37" name="Text Placeholder 1">
            <a:extLst>
              <a:ext uri="{FF2B5EF4-FFF2-40B4-BE49-F238E27FC236}">
                <a16:creationId xmlns:a16="http://schemas.microsoft.com/office/drawing/2014/main" id="{DCDC9387-1A70-193A-5F97-9CFA8EAAD42C}"/>
              </a:ext>
            </a:extLst>
          </p:cNvPr>
          <p:cNvSpPr>
            <a:spLocks noGrp="1"/>
          </p:cNvSpPr>
          <p:nvPr>
            <p:ph type="body" sz="quarter" idx="97" hasCustomPrompt="1"/>
          </p:nvPr>
        </p:nvSpPr>
        <p:spPr>
          <a:xfrm>
            <a:off x="9291117" y="4082553"/>
            <a:ext cx="2304202" cy="413871"/>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#4</a:t>
            </a:r>
          </a:p>
        </p:txBody>
      </p:sp>
      <p:sp>
        <p:nvSpPr>
          <p:cNvPr id="39" name="Rectangle 38">
            <a:extLst>
              <a:ext uri="{FF2B5EF4-FFF2-40B4-BE49-F238E27FC236}">
                <a16:creationId xmlns:a16="http://schemas.microsoft.com/office/drawing/2014/main" id="{CB9927F1-718C-EE26-1C40-10FB9C938FD0}"/>
              </a:ext>
              <a:ext uri="{C183D7F6-B498-43B3-948B-1728B52AA6E4}">
                <adec:decorative xmlns:adec="http://schemas.microsoft.com/office/drawing/2017/decorative" val="1"/>
              </a:ext>
            </a:extLst>
          </p:cNvPr>
          <p:cNvSpPr/>
          <p:nvPr userDrawn="1"/>
        </p:nvSpPr>
        <p:spPr>
          <a:xfrm>
            <a:off x="9291039"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1" name="Picture Placeholder 3">
            <a:extLst>
              <a:ext uri="{FF2B5EF4-FFF2-40B4-BE49-F238E27FC236}">
                <a16:creationId xmlns:a16="http://schemas.microsoft.com/office/drawing/2014/main" id="{5380F07C-4373-B783-A833-5106EA70942F}"/>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9428199"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23" name="Straight Arrow Connector 22">
            <a:extLst>
              <a:ext uri="{FF2B5EF4-FFF2-40B4-BE49-F238E27FC236}">
                <a16:creationId xmlns:a16="http://schemas.microsoft.com/office/drawing/2014/main" id="{490A6E14-EF63-D6CE-40BF-6548D5A8E30A}"/>
              </a:ext>
              <a:ext uri="{C183D7F6-B498-43B3-948B-1728B52AA6E4}">
                <adec:decorative xmlns:adec="http://schemas.microsoft.com/office/drawing/2017/decorative" val="1"/>
              </a:ext>
            </a:extLst>
          </p:cNvPr>
          <p:cNvCxnSpPr>
            <a:cxnSpLocks/>
          </p:cNvCxnSpPr>
          <p:nvPr userDrawn="1"/>
        </p:nvCxnSpPr>
        <p:spPr>
          <a:xfrm>
            <a:off x="7447402" y="3490345"/>
            <a:ext cx="1670327" cy="0"/>
          </a:xfrm>
          <a:prstGeom prst="straightConnector1">
            <a:avLst/>
          </a:prstGeom>
          <a:noFill/>
          <a:ln w="15875" cap="flat" cmpd="sng" algn="ctr">
            <a:solidFill>
              <a:srgbClr val="FFFFFF">
                <a:lumMod val="65000"/>
              </a:srgbClr>
            </a:solidFill>
            <a:prstDash val="solid"/>
            <a:miter lim="800000"/>
            <a:tailEnd type="arrow" w="med" len="sm"/>
          </a:ln>
          <a:effectLst/>
        </p:spPr>
      </p:cxnSp>
      <p:sp>
        <p:nvSpPr>
          <p:cNvPr id="30" name="Text Placeholder 2">
            <a:extLst>
              <a:ext uri="{FF2B5EF4-FFF2-40B4-BE49-F238E27FC236}">
                <a16:creationId xmlns:a16="http://schemas.microsoft.com/office/drawing/2014/main" id="{E48BBF2C-0C9F-2188-D58A-16FB11B018D9}"/>
              </a:ext>
            </a:extLst>
          </p:cNvPr>
          <p:cNvSpPr>
            <a:spLocks noGrp="1"/>
          </p:cNvSpPr>
          <p:nvPr>
            <p:ph type="body" sz="quarter" idx="93" hasCustomPrompt="1"/>
          </p:nvPr>
        </p:nvSpPr>
        <p:spPr>
          <a:xfrm>
            <a:off x="6403588" y="4648862"/>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31" name="Text Placeholder 1">
            <a:extLst>
              <a:ext uri="{FF2B5EF4-FFF2-40B4-BE49-F238E27FC236}">
                <a16:creationId xmlns:a16="http://schemas.microsoft.com/office/drawing/2014/main" id="{04842A1D-E59C-8E7B-8047-F895A88F283F}"/>
              </a:ext>
            </a:extLst>
          </p:cNvPr>
          <p:cNvSpPr>
            <a:spLocks noGrp="1"/>
          </p:cNvSpPr>
          <p:nvPr>
            <p:ph type="body" sz="quarter" idx="94" hasCustomPrompt="1"/>
          </p:nvPr>
        </p:nvSpPr>
        <p:spPr>
          <a:xfrm>
            <a:off x="6402012" y="4101170"/>
            <a:ext cx="2304202" cy="369160"/>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#3</a:t>
            </a:r>
          </a:p>
        </p:txBody>
      </p:sp>
      <p:sp>
        <p:nvSpPr>
          <p:cNvPr id="33" name="Rectangle 32">
            <a:extLst>
              <a:ext uri="{FF2B5EF4-FFF2-40B4-BE49-F238E27FC236}">
                <a16:creationId xmlns:a16="http://schemas.microsoft.com/office/drawing/2014/main" id="{9CF39F02-A2C6-4992-7E85-2E48C712B287}"/>
              </a:ext>
              <a:ext uri="{C183D7F6-B498-43B3-948B-1728B52AA6E4}">
                <adec:decorative xmlns:adec="http://schemas.microsoft.com/office/drawing/2017/decorative" val="1"/>
              </a:ext>
            </a:extLst>
          </p:cNvPr>
          <p:cNvSpPr/>
          <p:nvPr userDrawn="1"/>
        </p:nvSpPr>
        <p:spPr>
          <a:xfrm>
            <a:off x="6368117"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4" name="Picture Placeholder 3">
            <a:extLst>
              <a:ext uri="{FF2B5EF4-FFF2-40B4-BE49-F238E27FC236}">
                <a16:creationId xmlns:a16="http://schemas.microsoft.com/office/drawing/2014/main" id="{9E9786D6-AD1A-2705-82C5-1EA9D68985E1}"/>
              </a:ext>
              <a:ext uri="{C183D7F6-B498-43B3-948B-1728B52AA6E4}">
                <adec:decorative xmlns:adec="http://schemas.microsoft.com/office/drawing/2017/decorative" val="1"/>
              </a:ext>
            </a:extLst>
          </p:cNvPr>
          <p:cNvSpPr>
            <a:spLocks noGrp="1" noChangeAspect="1"/>
          </p:cNvSpPr>
          <p:nvPr>
            <p:ph type="pic" sz="quarter" idx="95" hasCustomPrompt="1"/>
          </p:nvPr>
        </p:nvSpPr>
        <p:spPr>
          <a:xfrm>
            <a:off x="6505277"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18" name="Straight Arrow Connector 17">
            <a:extLst>
              <a:ext uri="{FF2B5EF4-FFF2-40B4-BE49-F238E27FC236}">
                <a16:creationId xmlns:a16="http://schemas.microsoft.com/office/drawing/2014/main" id="{9F55E96E-3216-B9B0-2A08-161E309EE737}"/>
              </a:ext>
              <a:ext uri="{C183D7F6-B498-43B3-948B-1728B52AA6E4}">
                <adec:decorative xmlns:adec="http://schemas.microsoft.com/office/drawing/2017/decorative" val="1"/>
              </a:ext>
            </a:extLst>
          </p:cNvPr>
          <p:cNvCxnSpPr>
            <a:cxnSpLocks/>
          </p:cNvCxnSpPr>
          <p:nvPr userDrawn="1"/>
        </p:nvCxnSpPr>
        <p:spPr>
          <a:xfrm>
            <a:off x="4572000" y="3490345"/>
            <a:ext cx="1670327" cy="0"/>
          </a:xfrm>
          <a:prstGeom prst="straightConnector1">
            <a:avLst/>
          </a:prstGeom>
          <a:noFill/>
          <a:ln w="15875" cap="flat" cmpd="sng" algn="ctr">
            <a:solidFill>
              <a:srgbClr val="FFFFFF">
                <a:lumMod val="65000"/>
              </a:srgbClr>
            </a:solidFill>
            <a:prstDash val="solid"/>
            <a:miter lim="800000"/>
            <a:tailEnd type="arrow" w="med" len="sm"/>
          </a:ln>
          <a:effectLst/>
        </p:spPr>
      </p:cxnSp>
      <p:sp>
        <p:nvSpPr>
          <p:cNvPr id="24" name="Text Placeholder 2">
            <a:extLst>
              <a:ext uri="{FF2B5EF4-FFF2-40B4-BE49-F238E27FC236}">
                <a16:creationId xmlns:a16="http://schemas.microsoft.com/office/drawing/2014/main" id="{25458372-3C56-0961-A93E-14EC8164C8E5}"/>
              </a:ext>
            </a:extLst>
          </p:cNvPr>
          <p:cNvSpPr>
            <a:spLocks noGrp="1"/>
          </p:cNvSpPr>
          <p:nvPr>
            <p:ph type="body" sz="quarter" idx="90" hasCustomPrompt="1"/>
          </p:nvPr>
        </p:nvSpPr>
        <p:spPr>
          <a:xfrm>
            <a:off x="3516137" y="4648862"/>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5" name="Text Placeholder 1">
            <a:extLst>
              <a:ext uri="{FF2B5EF4-FFF2-40B4-BE49-F238E27FC236}">
                <a16:creationId xmlns:a16="http://schemas.microsoft.com/office/drawing/2014/main" id="{7F84263B-936F-D26C-0613-09EBCF7BE354}"/>
              </a:ext>
            </a:extLst>
          </p:cNvPr>
          <p:cNvSpPr>
            <a:spLocks noGrp="1"/>
          </p:cNvSpPr>
          <p:nvPr>
            <p:ph type="body" sz="quarter" idx="91" hasCustomPrompt="1"/>
          </p:nvPr>
        </p:nvSpPr>
        <p:spPr>
          <a:xfrm>
            <a:off x="3514561" y="4101170"/>
            <a:ext cx="2304202" cy="369160"/>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#2</a:t>
            </a:r>
          </a:p>
        </p:txBody>
      </p:sp>
      <p:sp>
        <p:nvSpPr>
          <p:cNvPr id="27" name="Rectangle 26">
            <a:extLst>
              <a:ext uri="{FF2B5EF4-FFF2-40B4-BE49-F238E27FC236}">
                <a16:creationId xmlns:a16="http://schemas.microsoft.com/office/drawing/2014/main" id="{CEDA3A6F-1A82-D780-CFEE-07C81F92B099}"/>
              </a:ext>
              <a:ext uri="{C183D7F6-B498-43B3-948B-1728B52AA6E4}">
                <adec:decorative xmlns:adec="http://schemas.microsoft.com/office/drawing/2017/decorative" val="1"/>
              </a:ext>
            </a:extLst>
          </p:cNvPr>
          <p:cNvSpPr/>
          <p:nvPr userDrawn="1"/>
        </p:nvSpPr>
        <p:spPr>
          <a:xfrm>
            <a:off x="3510964"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9" name="Picture Placeholder 3">
            <a:extLst>
              <a:ext uri="{FF2B5EF4-FFF2-40B4-BE49-F238E27FC236}">
                <a16:creationId xmlns:a16="http://schemas.microsoft.com/office/drawing/2014/main" id="{2E86EFEF-E04D-D08E-9DA2-5A722EEC1B22}"/>
              </a:ext>
              <a:ext uri="{C183D7F6-B498-43B3-948B-1728B52AA6E4}">
                <adec:decorative xmlns:adec="http://schemas.microsoft.com/office/drawing/2017/decorative" val="1"/>
              </a:ext>
            </a:extLst>
          </p:cNvPr>
          <p:cNvSpPr>
            <a:spLocks noGrp="1" noChangeAspect="1"/>
          </p:cNvSpPr>
          <p:nvPr>
            <p:ph type="pic" sz="quarter" idx="92" hasCustomPrompt="1"/>
          </p:nvPr>
        </p:nvSpPr>
        <p:spPr>
          <a:xfrm>
            <a:off x="3648124"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16" name="Straight Arrow Connector 15">
            <a:extLst>
              <a:ext uri="{FF2B5EF4-FFF2-40B4-BE49-F238E27FC236}">
                <a16:creationId xmlns:a16="http://schemas.microsoft.com/office/drawing/2014/main" id="{C916DFF5-E7FB-74F8-23F1-A1F3110E5BE8}"/>
              </a:ext>
              <a:ext uri="{C183D7F6-B498-43B3-948B-1728B52AA6E4}">
                <adec:decorative xmlns:adec="http://schemas.microsoft.com/office/drawing/2017/decorative" val="1"/>
              </a:ext>
            </a:extLst>
          </p:cNvPr>
          <p:cNvCxnSpPr>
            <a:cxnSpLocks/>
          </p:cNvCxnSpPr>
          <p:nvPr userDrawn="1"/>
        </p:nvCxnSpPr>
        <p:spPr>
          <a:xfrm>
            <a:off x="1685581" y="3490345"/>
            <a:ext cx="1670327" cy="0"/>
          </a:xfrm>
          <a:prstGeom prst="straightConnector1">
            <a:avLst/>
          </a:prstGeom>
          <a:noFill/>
          <a:ln w="15875" cap="flat" cmpd="sng" algn="ctr">
            <a:solidFill>
              <a:srgbClr val="FFFFFF">
                <a:lumMod val="65000"/>
              </a:srgbClr>
            </a:solidFill>
            <a:prstDash val="solid"/>
            <a:miter lim="800000"/>
            <a:tailEnd type="arrow" w="med" len="sm"/>
          </a:ln>
          <a:effectLst/>
        </p:spPr>
      </p:cxnSp>
      <p:sp>
        <p:nvSpPr>
          <p:cNvPr id="19" name="Text Placeholder 2">
            <a:extLst>
              <a:ext uri="{FF2B5EF4-FFF2-40B4-BE49-F238E27FC236}">
                <a16:creationId xmlns:a16="http://schemas.microsoft.com/office/drawing/2014/main" id="{F63C6BD7-67BD-E8DF-50FB-633A418A005E}"/>
              </a:ext>
            </a:extLst>
          </p:cNvPr>
          <p:cNvSpPr>
            <a:spLocks noGrp="1"/>
          </p:cNvSpPr>
          <p:nvPr>
            <p:ph type="body" sz="quarter" idx="12" hasCustomPrompt="1"/>
          </p:nvPr>
        </p:nvSpPr>
        <p:spPr>
          <a:xfrm>
            <a:off x="628686" y="4648862"/>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0" name="Text Placeholder 1">
            <a:extLst>
              <a:ext uri="{FF2B5EF4-FFF2-40B4-BE49-F238E27FC236}">
                <a16:creationId xmlns:a16="http://schemas.microsoft.com/office/drawing/2014/main" id="{C4419EB9-B2FA-C8FC-CE6E-4C2E122F4E6A}"/>
              </a:ext>
            </a:extLst>
          </p:cNvPr>
          <p:cNvSpPr>
            <a:spLocks noGrp="1"/>
          </p:cNvSpPr>
          <p:nvPr>
            <p:ph type="body" sz="quarter" idx="89" hasCustomPrompt="1"/>
          </p:nvPr>
        </p:nvSpPr>
        <p:spPr>
          <a:xfrm>
            <a:off x="628687" y="4101170"/>
            <a:ext cx="2304202" cy="369160"/>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#1</a:t>
            </a:r>
          </a:p>
        </p:txBody>
      </p:sp>
      <p:sp>
        <p:nvSpPr>
          <p:cNvPr id="21" name="Rectangle 20">
            <a:extLst>
              <a:ext uri="{FF2B5EF4-FFF2-40B4-BE49-F238E27FC236}">
                <a16:creationId xmlns:a16="http://schemas.microsoft.com/office/drawing/2014/main" id="{356A14D1-965B-37DB-BEDA-E18FE0BACEBC}"/>
              </a:ext>
              <a:ext uri="{C183D7F6-B498-43B3-948B-1728B52AA6E4}">
                <adec:decorative xmlns:adec="http://schemas.microsoft.com/office/drawing/2017/decorative" val="1"/>
              </a:ext>
            </a:extLst>
          </p:cNvPr>
          <p:cNvSpPr/>
          <p:nvPr userDrawn="1"/>
        </p:nvSpPr>
        <p:spPr>
          <a:xfrm>
            <a:off x="628687"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 name="Picture Placeholder 3">
            <a:extLst>
              <a:ext uri="{FF2B5EF4-FFF2-40B4-BE49-F238E27FC236}">
                <a16:creationId xmlns:a16="http://schemas.microsoft.com/office/drawing/2014/main" id="{197883C3-A261-970A-C77A-3BF628624FE3}"/>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765847"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2" name="Text Placeholder 26">
            <a:extLst>
              <a:ext uri="{FF2B5EF4-FFF2-40B4-BE49-F238E27FC236}">
                <a16:creationId xmlns:a16="http://schemas.microsoft.com/office/drawing/2014/main" id="{1BF53592-A9C5-95AD-5E51-892B6B91636E}"/>
              </a:ext>
            </a:extLst>
          </p:cNvPr>
          <p:cNvSpPr>
            <a:spLocks noGrp="1"/>
          </p:cNvSpPr>
          <p:nvPr>
            <p:ph type="body" sz="quarter" idx="70" hasCustomPrompt="1"/>
          </p:nvPr>
        </p:nvSpPr>
        <p:spPr>
          <a:xfrm>
            <a:off x="609600" y="1305940"/>
            <a:ext cx="10972800" cy="878005"/>
          </a:xfrm>
        </p:spPr>
        <p:txBody>
          <a:bodyPr/>
          <a:lstStyle>
            <a:lvl1pPr marL="0" indent="0" algn="l">
              <a:lnSpc>
                <a:spcPct val="120000"/>
              </a:lnSpc>
              <a:spcAft>
                <a:spcPts val="0"/>
              </a:spcAft>
              <a:buNone/>
              <a:defRPr sz="1600" baseline="0">
                <a:solidFill>
                  <a:schemeClr val="bg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3" name="Title Placeholder 3">
            <a:extLst>
              <a:ext uri="{FF2B5EF4-FFF2-40B4-BE49-F238E27FC236}">
                <a16:creationId xmlns:a16="http://schemas.microsoft.com/office/drawing/2014/main" id="{59B79799-ABC7-A726-E204-B3ACB02168C3}"/>
              </a:ext>
            </a:extLst>
          </p:cNvPr>
          <p:cNvSpPr>
            <a:spLocks noGrp="1"/>
          </p:cNvSpPr>
          <p:nvPr>
            <p:ph type="title" hasCustomPrompt="1"/>
          </p:nvPr>
        </p:nvSpPr>
        <p:spPr>
          <a:xfrm>
            <a:off x="609600" y="684229"/>
            <a:ext cx="10961016" cy="430887"/>
          </a:xfrm>
          <a:prstGeom prst="rect">
            <a:avLst/>
          </a:prstGeom>
        </p:spPr>
        <p:txBody>
          <a:bodyPr vert="horz" lIns="0" tIns="0" rIns="0" bIns="0" rtlCol="0" anchor="t" anchorCtr="0">
            <a:noAutofit/>
          </a:bodyPr>
          <a:lstStyle>
            <a:lvl1pPr>
              <a:defRPr>
                <a:solidFill>
                  <a:schemeClr val="bg2"/>
                </a:solidFill>
              </a:defRPr>
            </a:lvl1pPr>
          </a:lstStyle>
          <a:p>
            <a:r>
              <a:rPr lang="en-US"/>
              <a:t>Content Slide Title – 4 Up Progression</a:t>
            </a:r>
          </a:p>
        </p:txBody>
      </p:sp>
    </p:spTree>
    <p:extLst>
      <p:ext uri="{BB962C8B-B14F-4D97-AF65-F5344CB8AC3E}">
        <p14:creationId xmlns:p14="http://schemas.microsoft.com/office/powerpoint/2010/main" val="75676193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 Timeline with 4 Items">
    <p:bg>
      <p:bgPr>
        <a:solidFill>
          <a:schemeClr val="tx1"/>
        </a:solidFill>
        <a:effectLst/>
      </p:bgPr>
    </p:bg>
    <p:spTree>
      <p:nvGrpSpPr>
        <p:cNvPr id="1" name=""/>
        <p:cNvGrpSpPr/>
        <p:nvPr/>
      </p:nvGrpSpPr>
      <p:grpSpPr>
        <a:xfrm>
          <a:off x="0" y="0"/>
          <a:ext cx="0" cy="0"/>
          <a:chOff x="0" y="0"/>
          <a:chExt cx="0" cy="0"/>
        </a:xfrm>
      </p:grpSpPr>
      <p:sp>
        <p:nvSpPr>
          <p:cNvPr id="44" name="Picture Placeholder 43">
            <a:extLst>
              <a:ext uri="{FF2B5EF4-FFF2-40B4-BE49-F238E27FC236}">
                <a16:creationId xmlns:a16="http://schemas.microsoft.com/office/drawing/2014/main" id="{AAA7C656-BA57-99D2-BBC6-BCF8B1E6B2D0}"/>
              </a:ext>
            </a:extLst>
          </p:cNvPr>
          <p:cNvSpPr>
            <a:spLocks noGrp="1"/>
          </p:cNvSpPr>
          <p:nvPr>
            <p:ph type="pic" sz="quarter" idx="51" hasCustomPrompt="1"/>
          </p:nvPr>
        </p:nvSpPr>
        <p:spPr>
          <a:xfrm>
            <a:off x="0" y="0"/>
            <a:ext cx="4820579" cy="6858000"/>
          </a:xfrm>
          <a:pattFill prst="pct5">
            <a:fgClr>
              <a:schemeClr val="bg1"/>
            </a:fgClr>
            <a:bgClr>
              <a:schemeClr val="tx1"/>
            </a:bgClr>
          </a:pattFill>
        </p:spPr>
        <p:txBody>
          <a:bodyPr anchor="ctr"/>
          <a:lstStyle>
            <a:lvl1pPr algn="ctr">
              <a:defRPr sz="1800" b="0" i="0">
                <a:solidFill>
                  <a:schemeClr val="bg1"/>
                </a:solidFill>
                <a:latin typeface="Gibson" pitchFamily="2" charset="77"/>
              </a:defRPr>
            </a:lvl1pPr>
          </a:lstStyle>
          <a:p>
            <a:r>
              <a:rPr lang="en-US"/>
              <a:t>Click to insert image</a:t>
            </a:r>
          </a:p>
        </p:txBody>
      </p:sp>
      <p:sp>
        <p:nvSpPr>
          <p:cNvPr id="10" name="Text Placeholder 1">
            <a:extLst>
              <a:ext uri="{FF2B5EF4-FFF2-40B4-BE49-F238E27FC236}">
                <a16:creationId xmlns:a16="http://schemas.microsoft.com/office/drawing/2014/main" id="{3B7BF177-FE1E-967D-47EF-98FCB44D1CDA}"/>
              </a:ext>
            </a:extLst>
          </p:cNvPr>
          <p:cNvSpPr>
            <a:spLocks noGrp="1"/>
          </p:cNvSpPr>
          <p:nvPr>
            <p:ph type="body" sz="quarter" idx="118" hasCustomPrompt="1"/>
          </p:nvPr>
        </p:nvSpPr>
        <p:spPr>
          <a:xfrm>
            <a:off x="6955571" y="5583466"/>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5" name="Text Placeholder 27">
            <a:extLst>
              <a:ext uri="{FF2B5EF4-FFF2-40B4-BE49-F238E27FC236}">
                <a16:creationId xmlns:a16="http://schemas.microsoft.com/office/drawing/2014/main" id="{243CF229-766F-EDCF-FB4D-CB33A400A2F1}"/>
              </a:ext>
            </a:extLst>
          </p:cNvPr>
          <p:cNvSpPr>
            <a:spLocks noGrp="1"/>
          </p:cNvSpPr>
          <p:nvPr>
            <p:ph type="body" sz="quarter" idx="54" hasCustomPrompt="1"/>
          </p:nvPr>
        </p:nvSpPr>
        <p:spPr>
          <a:xfrm>
            <a:off x="6955571" y="5310843"/>
            <a:ext cx="462245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2" name="Rectangle 1">
            <a:extLst>
              <a:ext uri="{FF2B5EF4-FFF2-40B4-BE49-F238E27FC236}">
                <a16:creationId xmlns:a16="http://schemas.microsoft.com/office/drawing/2014/main" id="{778DE561-CA08-12E9-84C4-C2D0AC3183D8}"/>
              </a:ext>
              <a:ext uri="{C183D7F6-B498-43B3-948B-1728B52AA6E4}">
                <adec:decorative xmlns:adec="http://schemas.microsoft.com/office/drawing/2017/decorative" val="1"/>
              </a:ext>
            </a:extLst>
          </p:cNvPr>
          <p:cNvSpPr>
            <a:spLocks noChangeAspect="1"/>
          </p:cNvSpPr>
          <p:nvPr userDrawn="1"/>
        </p:nvSpPr>
        <p:spPr>
          <a:xfrm>
            <a:off x="5676157" y="531084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 name="Picture Placeholder 3">
            <a:extLst>
              <a:ext uri="{FF2B5EF4-FFF2-40B4-BE49-F238E27FC236}">
                <a16:creationId xmlns:a16="http://schemas.microsoft.com/office/drawing/2014/main" id="{F2E82C8C-C099-E68B-8A66-ED8B5C321D97}"/>
              </a:ext>
              <a:ext uri="{C183D7F6-B498-43B3-948B-1728B52AA6E4}">
                <adec:decorative xmlns:adec="http://schemas.microsoft.com/office/drawing/2017/decorative" val="1"/>
              </a:ext>
            </a:extLst>
          </p:cNvPr>
          <p:cNvSpPr>
            <a:spLocks noGrp="1" noChangeAspect="1"/>
          </p:cNvSpPr>
          <p:nvPr>
            <p:ph type="pic" sz="quarter" idx="52" hasCustomPrompt="1"/>
          </p:nvPr>
        </p:nvSpPr>
        <p:spPr>
          <a:xfrm>
            <a:off x="5813317" y="544800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ext Placeholder 1">
            <a:extLst>
              <a:ext uri="{FF2B5EF4-FFF2-40B4-BE49-F238E27FC236}">
                <a16:creationId xmlns:a16="http://schemas.microsoft.com/office/drawing/2014/main" id="{2656F272-5E56-5A29-3791-DAB6C1B09DAE}"/>
              </a:ext>
            </a:extLst>
          </p:cNvPr>
          <p:cNvSpPr>
            <a:spLocks noGrp="1"/>
          </p:cNvSpPr>
          <p:nvPr>
            <p:ph type="body" sz="quarter" idx="117" hasCustomPrompt="1"/>
          </p:nvPr>
        </p:nvSpPr>
        <p:spPr>
          <a:xfrm>
            <a:off x="6955571" y="4439802"/>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42" name="Text Placeholder 27">
            <a:extLst>
              <a:ext uri="{FF2B5EF4-FFF2-40B4-BE49-F238E27FC236}">
                <a16:creationId xmlns:a16="http://schemas.microsoft.com/office/drawing/2014/main" id="{3D745B2A-155D-87B9-1B46-4C938AD41BF5}"/>
              </a:ext>
            </a:extLst>
          </p:cNvPr>
          <p:cNvSpPr>
            <a:spLocks noGrp="1"/>
          </p:cNvSpPr>
          <p:nvPr>
            <p:ph type="body" sz="quarter" idx="50" hasCustomPrompt="1"/>
          </p:nvPr>
        </p:nvSpPr>
        <p:spPr>
          <a:xfrm>
            <a:off x="6955571" y="4167179"/>
            <a:ext cx="462245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37" name="Rectangle 36">
            <a:extLst>
              <a:ext uri="{FF2B5EF4-FFF2-40B4-BE49-F238E27FC236}">
                <a16:creationId xmlns:a16="http://schemas.microsoft.com/office/drawing/2014/main" id="{4334B6C4-AAC1-19AA-C31D-13F79ED0623E}"/>
              </a:ext>
              <a:ext uri="{C183D7F6-B498-43B3-948B-1728B52AA6E4}">
                <adec:decorative xmlns:adec="http://schemas.microsoft.com/office/drawing/2017/decorative" val="1"/>
              </a:ext>
            </a:extLst>
          </p:cNvPr>
          <p:cNvSpPr>
            <a:spLocks noChangeAspect="1"/>
          </p:cNvSpPr>
          <p:nvPr userDrawn="1"/>
        </p:nvSpPr>
        <p:spPr>
          <a:xfrm>
            <a:off x="5676157" y="4167179"/>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B6A6975C-7214-CB71-02AA-3083D994EEB5}"/>
              </a:ext>
              <a:ext uri="{C183D7F6-B498-43B3-948B-1728B52AA6E4}">
                <adec:decorative xmlns:adec="http://schemas.microsoft.com/office/drawing/2017/decorative" val="1"/>
              </a:ext>
            </a:extLst>
          </p:cNvPr>
          <p:cNvSpPr>
            <a:spLocks noGrp="1" noChangeAspect="1"/>
          </p:cNvSpPr>
          <p:nvPr>
            <p:ph type="pic" sz="quarter" idx="46" hasCustomPrompt="1"/>
          </p:nvPr>
        </p:nvSpPr>
        <p:spPr>
          <a:xfrm>
            <a:off x="5813317" y="4304339"/>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7" name="Text Placeholder 1">
            <a:extLst>
              <a:ext uri="{FF2B5EF4-FFF2-40B4-BE49-F238E27FC236}">
                <a16:creationId xmlns:a16="http://schemas.microsoft.com/office/drawing/2014/main" id="{3F557274-DE77-36C0-7BF9-CCFF7F3B873B}"/>
              </a:ext>
            </a:extLst>
          </p:cNvPr>
          <p:cNvSpPr>
            <a:spLocks noGrp="1"/>
          </p:cNvSpPr>
          <p:nvPr>
            <p:ph type="body" sz="quarter" idx="116" hasCustomPrompt="1"/>
          </p:nvPr>
        </p:nvSpPr>
        <p:spPr>
          <a:xfrm>
            <a:off x="6955571" y="3294435"/>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40" name="Text Placeholder 27">
            <a:extLst>
              <a:ext uri="{FF2B5EF4-FFF2-40B4-BE49-F238E27FC236}">
                <a16:creationId xmlns:a16="http://schemas.microsoft.com/office/drawing/2014/main" id="{16BE1F76-CE77-FBB2-EFFC-5F077BFA5428}"/>
              </a:ext>
            </a:extLst>
          </p:cNvPr>
          <p:cNvSpPr>
            <a:spLocks noGrp="1"/>
          </p:cNvSpPr>
          <p:nvPr>
            <p:ph type="body" sz="quarter" idx="48" hasCustomPrompt="1"/>
          </p:nvPr>
        </p:nvSpPr>
        <p:spPr>
          <a:xfrm>
            <a:off x="6955571" y="3023515"/>
            <a:ext cx="462245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35" name="Rectangle 34">
            <a:extLst>
              <a:ext uri="{FF2B5EF4-FFF2-40B4-BE49-F238E27FC236}">
                <a16:creationId xmlns:a16="http://schemas.microsoft.com/office/drawing/2014/main" id="{5ABF89B0-15FC-E815-98C5-6552B65290DC}"/>
              </a:ext>
              <a:ext uri="{C183D7F6-B498-43B3-948B-1728B52AA6E4}">
                <adec:decorative xmlns:adec="http://schemas.microsoft.com/office/drawing/2017/decorative" val="1"/>
              </a:ext>
            </a:extLst>
          </p:cNvPr>
          <p:cNvSpPr>
            <a:spLocks noChangeAspect="1"/>
          </p:cNvSpPr>
          <p:nvPr userDrawn="1"/>
        </p:nvSpPr>
        <p:spPr>
          <a:xfrm>
            <a:off x="5676157" y="3023515"/>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6" name="Picture Placeholder 3">
            <a:extLst>
              <a:ext uri="{FF2B5EF4-FFF2-40B4-BE49-F238E27FC236}">
                <a16:creationId xmlns:a16="http://schemas.microsoft.com/office/drawing/2014/main" id="{612506B8-82E4-362E-E50D-C0FDE84589EE}"/>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5813317" y="316067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6" name="Text Placeholder 1">
            <a:extLst>
              <a:ext uri="{FF2B5EF4-FFF2-40B4-BE49-F238E27FC236}">
                <a16:creationId xmlns:a16="http://schemas.microsoft.com/office/drawing/2014/main" id="{86B910A8-E611-5D84-4453-D8D138030BC5}"/>
              </a:ext>
            </a:extLst>
          </p:cNvPr>
          <p:cNvSpPr>
            <a:spLocks noGrp="1"/>
          </p:cNvSpPr>
          <p:nvPr>
            <p:ph type="body" sz="quarter" idx="115" hasCustomPrompt="1"/>
          </p:nvPr>
        </p:nvSpPr>
        <p:spPr>
          <a:xfrm>
            <a:off x="6955571" y="2150052"/>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28" name="Text Placeholder 27">
            <a:extLst>
              <a:ext uri="{FF2B5EF4-FFF2-40B4-BE49-F238E27FC236}">
                <a16:creationId xmlns:a16="http://schemas.microsoft.com/office/drawing/2014/main" id="{0BAFB08D-AEF3-C772-5828-557FACA49B9D}"/>
              </a:ext>
            </a:extLst>
          </p:cNvPr>
          <p:cNvSpPr>
            <a:spLocks noGrp="1"/>
          </p:cNvSpPr>
          <p:nvPr>
            <p:ph type="body" sz="quarter" idx="15" hasCustomPrompt="1"/>
          </p:nvPr>
        </p:nvSpPr>
        <p:spPr>
          <a:xfrm>
            <a:off x="6955571" y="1879852"/>
            <a:ext cx="4622452" cy="17301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29" name="Rectangle 28">
            <a:extLst>
              <a:ext uri="{FF2B5EF4-FFF2-40B4-BE49-F238E27FC236}">
                <a16:creationId xmlns:a16="http://schemas.microsoft.com/office/drawing/2014/main" id="{E3CE3B7D-E085-FF93-EA80-EF3BC43FD4AF}"/>
              </a:ext>
              <a:ext uri="{C183D7F6-B498-43B3-948B-1728B52AA6E4}">
                <adec:decorative xmlns:adec="http://schemas.microsoft.com/office/drawing/2017/decorative" val="1"/>
              </a:ext>
            </a:extLst>
          </p:cNvPr>
          <p:cNvSpPr>
            <a:spLocks noChangeAspect="1"/>
          </p:cNvSpPr>
          <p:nvPr userDrawn="1"/>
        </p:nvSpPr>
        <p:spPr>
          <a:xfrm>
            <a:off x="5676157" y="187985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4" name="Picture Placeholder 3">
            <a:extLst>
              <a:ext uri="{FF2B5EF4-FFF2-40B4-BE49-F238E27FC236}">
                <a16:creationId xmlns:a16="http://schemas.microsoft.com/office/drawing/2014/main" id="{EC426136-609E-5097-773D-1E6716DB0B25}"/>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5813317" y="2017011"/>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77" name="Title Placeholder 3">
            <a:extLst>
              <a:ext uri="{FF2B5EF4-FFF2-40B4-BE49-F238E27FC236}">
                <a16:creationId xmlns:a16="http://schemas.microsoft.com/office/drawing/2014/main" id="{FD699B45-E2FB-6A09-ACB4-99C54094EF07}"/>
              </a:ext>
            </a:extLst>
          </p:cNvPr>
          <p:cNvSpPr>
            <a:spLocks noGrp="1"/>
          </p:cNvSpPr>
          <p:nvPr>
            <p:ph type="title" hasCustomPrompt="1"/>
          </p:nvPr>
        </p:nvSpPr>
        <p:spPr>
          <a:xfrm>
            <a:off x="5676157" y="685800"/>
            <a:ext cx="5906243" cy="795454"/>
          </a:xfrm>
          <a:prstGeom prst="rect">
            <a:avLst/>
          </a:prstGeom>
        </p:spPr>
        <p:txBody>
          <a:bodyPr vert="horz" lIns="0" tIns="0" rIns="0" bIns="0" rtlCol="0" anchor="b" anchorCtr="0">
            <a:noAutofit/>
          </a:bodyPr>
          <a:lstStyle>
            <a:lvl1pPr algn="l">
              <a:defRPr>
                <a:solidFill>
                  <a:schemeClr val="bg2"/>
                </a:solidFill>
              </a:defRPr>
            </a:lvl1pPr>
          </a:lstStyle>
          <a:p>
            <a:r>
              <a:rPr lang="en-US"/>
              <a:t>Content Slide Title –</a:t>
            </a:r>
            <a:br>
              <a:rPr lang="en-US"/>
            </a:br>
            <a:r>
              <a:rPr lang="en-US"/>
              <a:t>Timeline with 4 Items</a:t>
            </a:r>
          </a:p>
        </p:txBody>
      </p:sp>
    </p:spTree>
    <p:extLst>
      <p:ext uri="{BB962C8B-B14F-4D97-AF65-F5344CB8AC3E}">
        <p14:creationId xmlns:p14="http://schemas.microsoft.com/office/powerpoint/2010/main" val="25542511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 2 Across with Intro">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CE375CC-6E4A-BD78-6304-CE306320DFA0}"/>
              </a:ext>
              <a:ext uri="{C183D7F6-B498-43B3-948B-1728B52AA6E4}">
                <adec:decorative xmlns:adec="http://schemas.microsoft.com/office/drawing/2017/decorative" val="1"/>
              </a:ext>
            </a:extLst>
          </p:cNvPr>
          <p:cNvSpPr/>
          <p:nvPr userDrawn="1"/>
        </p:nvSpPr>
        <p:spPr>
          <a:xfrm>
            <a:off x="0" y="2971800"/>
            <a:ext cx="12192000" cy="388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0" name="Text Placeholder 2">
            <a:extLst>
              <a:ext uri="{FF2B5EF4-FFF2-40B4-BE49-F238E27FC236}">
                <a16:creationId xmlns:a16="http://schemas.microsoft.com/office/drawing/2014/main" id="{FB7EEE60-7A06-BA92-4732-78317517FAF7}"/>
              </a:ext>
            </a:extLst>
          </p:cNvPr>
          <p:cNvSpPr>
            <a:spLocks noGrp="1"/>
          </p:cNvSpPr>
          <p:nvPr>
            <p:ph type="body" sz="quarter" idx="77" hasCustomPrompt="1"/>
          </p:nvPr>
        </p:nvSpPr>
        <p:spPr>
          <a:xfrm>
            <a:off x="6390848" y="4163768"/>
            <a:ext cx="5198168" cy="2008432"/>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9" name="Text Placeholder 3">
            <a:extLst>
              <a:ext uri="{FF2B5EF4-FFF2-40B4-BE49-F238E27FC236}">
                <a16:creationId xmlns:a16="http://schemas.microsoft.com/office/drawing/2014/main" id="{E1035B19-13B4-80C6-0BFE-FA4688449215}"/>
              </a:ext>
            </a:extLst>
          </p:cNvPr>
          <p:cNvSpPr>
            <a:spLocks noGrp="1"/>
          </p:cNvSpPr>
          <p:nvPr>
            <p:ph type="body" sz="quarter" idx="76" hasCustomPrompt="1"/>
          </p:nvPr>
        </p:nvSpPr>
        <p:spPr>
          <a:xfrm>
            <a:off x="6371763" y="3442583"/>
            <a:ext cx="5198168"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8" name="Text Placeholder 2">
            <a:extLst>
              <a:ext uri="{FF2B5EF4-FFF2-40B4-BE49-F238E27FC236}">
                <a16:creationId xmlns:a16="http://schemas.microsoft.com/office/drawing/2014/main" id="{E1637BD1-CBB0-5961-C11D-0D3CF7F25379}"/>
              </a:ext>
            </a:extLst>
          </p:cNvPr>
          <p:cNvSpPr>
            <a:spLocks noGrp="1"/>
          </p:cNvSpPr>
          <p:nvPr>
            <p:ph type="body" sz="quarter" idx="12" hasCustomPrompt="1"/>
          </p:nvPr>
        </p:nvSpPr>
        <p:spPr>
          <a:xfrm>
            <a:off x="609600" y="4163768"/>
            <a:ext cx="5198168" cy="2008432"/>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4" name="Text Placeholder 3">
            <a:extLst>
              <a:ext uri="{FF2B5EF4-FFF2-40B4-BE49-F238E27FC236}">
                <a16:creationId xmlns:a16="http://schemas.microsoft.com/office/drawing/2014/main" id="{73193D02-C1EF-E68A-C9B2-50B4EBF6B3C0}"/>
              </a:ext>
            </a:extLst>
          </p:cNvPr>
          <p:cNvSpPr>
            <a:spLocks noGrp="1"/>
          </p:cNvSpPr>
          <p:nvPr>
            <p:ph type="body" sz="quarter" idx="75" hasCustomPrompt="1"/>
          </p:nvPr>
        </p:nvSpPr>
        <p:spPr>
          <a:xfrm>
            <a:off x="609600" y="3442583"/>
            <a:ext cx="5198168"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1" name="Text Placeholder 26">
            <a:extLst>
              <a:ext uri="{FF2B5EF4-FFF2-40B4-BE49-F238E27FC236}">
                <a16:creationId xmlns:a16="http://schemas.microsoft.com/office/drawing/2014/main" id="{2324532C-88A7-4DA5-7050-5E86E497D607}"/>
              </a:ext>
            </a:extLst>
          </p:cNvPr>
          <p:cNvSpPr>
            <a:spLocks noGrp="1"/>
          </p:cNvSpPr>
          <p:nvPr>
            <p:ph type="body" sz="quarter" idx="79" hasCustomPrompt="1"/>
          </p:nvPr>
        </p:nvSpPr>
        <p:spPr>
          <a:xfrm>
            <a:off x="609600" y="1737360"/>
            <a:ext cx="10972800" cy="1005840"/>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2" name="Title Placeholder 3">
            <a:extLst>
              <a:ext uri="{FF2B5EF4-FFF2-40B4-BE49-F238E27FC236}">
                <a16:creationId xmlns:a16="http://schemas.microsoft.com/office/drawing/2014/main" id="{59C4FBF9-B2EE-594B-F487-044F8E403C00}"/>
              </a:ext>
            </a:extLst>
          </p:cNvPr>
          <p:cNvSpPr>
            <a:spLocks noGrp="1"/>
          </p:cNvSpPr>
          <p:nvPr>
            <p:ph type="title" hasCustomPrompt="1"/>
          </p:nvPr>
        </p:nvSpPr>
        <p:spPr>
          <a:xfrm>
            <a:off x="609600" y="1097280"/>
            <a:ext cx="10972800" cy="430887"/>
          </a:xfrm>
          <a:prstGeom prst="rect">
            <a:avLst/>
          </a:prstGeom>
        </p:spPr>
        <p:txBody>
          <a:bodyPr vert="horz" lIns="0" tIns="0" rIns="0" bIns="0" rtlCol="0" anchor="t" anchorCtr="0">
            <a:noAutofit/>
          </a:bodyPr>
          <a:lstStyle/>
          <a:p>
            <a:r>
              <a:rPr lang="en-US"/>
              <a:t>Content Slide Title – 2 Across with Intro</a:t>
            </a:r>
          </a:p>
        </p:txBody>
      </p:sp>
      <p:sp>
        <p:nvSpPr>
          <p:cNvPr id="6" name="Rectangle 5">
            <a:extLst>
              <a:ext uri="{FF2B5EF4-FFF2-40B4-BE49-F238E27FC236}">
                <a16:creationId xmlns:a16="http://schemas.microsoft.com/office/drawing/2014/main" id="{B9512FE4-53F1-B8EC-3154-ECE1D229A954}"/>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pyright">
            <a:extLst>
              <a:ext uri="{FF2B5EF4-FFF2-40B4-BE49-F238E27FC236}">
                <a16:creationId xmlns:a16="http://schemas.microsoft.com/office/drawing/2014/main" id="{7F57425E-7C94-5424-8C3E-077595F87223}"/>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spTree>
    <p:extLst>
      <p:ext uri="{BB962C8B-B14F-4D97-AF65-F5344CB8AC3E}">
        <p14:creationId xmlns:p14="http://schemas.microsoft.com/office/powerpoint/2010/main" val="1286113714"/>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 3 Across with Intro">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0501AF-802B-B2D0-6A7D-BE6CA241844D}"/>
              </a:ext>
              <a:ext uri="{C183D7F6-B498-43B3-948B-1728B52AA6E4}">
                <adec:decorative xmlns:adec="http://schemas.microsoft.com/office/drawing/2017/decorative" val="1"/>
              </a:ext>
            </a:extLst>
          </p:cNvPr>
          <p:cNvSpPr/>
          <p:nvPr userDrawn="1"/>
        </p:nvSpPr>
        <p:spPr>
          <a:xfrm>
            <a:off x="0" y="2971800"/>
            <a:ext cx="12192000" cy="388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9" name="Copyright">
            <a:extLst>
              <a:ext uri="{FF2B5EF4-FFF2-40B4-BE49-F238E27FC236}">
                <a16:creationId xmlns:a16="http://schemas.microsoft.com/office/drawing/2014/main" id="{845488BD-EE5A-6E80-B4B6-D9370FEEE7EB}"/>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sp>
        <p:nvSpPr>
          <p:cNvPr id="44" name="Text Placeholder 2">
            <a:extLst>
              <a:ext uri="{FF2B5EF4-FFF2-40B4-BE49-F238E27FC236}">
                <a16:creationId xmlns:a16="http://schemas.microsoft.com/office/drawing/2014/main" id="{3CC7FB58-447D-5263-D174-3FEA6DE7EE99}"/>
              </a:ext>
            </a:extLst>
          </p:cNvPr>
          <p:cNvSpPr>
            <a:spLocks noGrp="1"/>
          </p:cNvSpPr>
          <p:nvPr>
            <p:ph type="body" sz="quarter" idx="87" hasCustomPrompt="1"/>
          </p:nvPr>
        </p:nvSpPr>
        <p:spPr>
          <a:xfrm>
            <a:off x="8289741" y="4163768"/>
            <a:ext cx="3291840" cy="1977436"/>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38" name="Text Placeholder 3">
            <a:extLst>
              <a:ext uri="{FF2B5EF4-FFF2-40B4-BE49-F238E27FC236}">
                <a16:creationId xmlns:a16="http://schemas.microsoft.com/office/drawing/2014/main" id="{B29F4956-4628-7778-B0FE-D2DEA2CF8D65}"/>
              </a:ext>
            </a:extLst>
          </p:cNvPr>
          <p:cNvSpPr>
            <a:spLocks noGrp="1"/>
          </p:cNvSpPr>
          <p:nvPr>
            <p:ph type="body" sz="quarter" idx="83" hasCustomPrompt="1"/>
          </p:nvPr>
        </p:nvSpPr>
        <p:spPr>
          <a:xfrm>
            <a:off x="8289741" y="3442583"/>
            <a:ext cx="3291840"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#3</a:t>
            </a:r>
          </a:p>
        </p:txBody>
      </p:sp>
      <p:sp>
        <p:nvSpPr>
          <p:cNvPr id="43" name="Text Placeholder 2">
            <a:extLst>
              <a:ext uri="{FF2B5EF4-FFF2-40B4-BE49-F238E27FC236}">
                <a16:creationId xmlns:a16="http://schemas.microsoft.com/office/drawing/2014/main" id="{330D1AFB-0DA7-3C45-B40F-0700FB8DE318}"/>
              </a:ext>
            </a:extLst>
          </p:cNvPr>
          <p:cNvSpPr>
            <a:spLocks noGrp="1"/>
          </p:cNvSpPr>
          <p:nvPr>
            <p:ph type="body" sz="quarter" idx="86" hasCustomPrompt="1"/>
          </p:nvPr>
        </p:nvSpPr>
        <p:spPr>
          <a:xfrm>
            <a:off x="4462521" y="4163768"/>
            <a:ext cx="3291840" cy="1977436"/>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40" name="Text Placeholder 3">
            <a:extLst>
              <a:ext uri="{FF2B5EF4-FFF2-40B4-BE49-F238E27FC236}">
                <a16:creationId xmlns:a16="http://schemas.microsoft.com/office/drawing/2014/main" id="{E2C70BEA-27DC-16D7-0D46-D43FEA49242F}"/>
              </a:ext>
            </a:extLst>
          </p:cNvPr>
          <p:cNvSpPr>
            <a:spLocks noGrp="1"/>
          </p:cNvSpPr>
          <p:nvPr>
            <p:ph type="body" sz="quarter" idx="85" hasCustomPrompt="1"/>
          </p:nvPr>
        </p:nvSpPr>
        <p:spPr>
          <a:xfrm>
            <a:off x="4462272" y="3442583"/>
            <a:ext cx="3291840"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41" name="Text Placeholder 2">
            <a:extLst>
              <a:ext uri="{FF2B5EF4-FFF2-40B4-BE49-F238E27FC236}">
                <a16:creationId xmlns:a16="http://schemas.microsoft.com/office/drawing/2014/main" id="{4EA75F52-4C1D-949F-A467-1504430241E4}"/>
              </a:ext>
            </a:extLst>
          </p:cNvPr>
          <p:cNvSpPr>
            <a:spLocks noGrp="1"/>
          </p:cNvSpPr>
          <p:nvPr>
            <p:ph type="body" sz="quarter" idx="12" hasCustomPrompt="1"/>
          </p:nvPr>
        </p:nvSpPr>
        <p:spPr>
          <a:xfrm>
            <a:off x="608781" y="4163768"/>
            <a:ext cx="3291840" cy="1977436"/>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7" name="Text Placeholder 3">
            <a:extLst>
              <a:ext uri="{FF2B5EF4-FFF2-40B4-BE49-F238E27FC236}">
                <a16:creationId xmlns:a16="http://schemas.microsoft.com/office/drawing/2014/main" id="{760802A1-3492-2B92-75C1-7C23FCD7F05F}"/>
              </a:ext>
            </a:extLst>
          </p:cNvPr>
          <p:cNvSpPr>
            <a:spLocks noGrp="1"/>
          </p:cNvSpPr>
          <p:nvPr>
            <p:ph type="body" sz="quarter" idx="69" hasCustomPrompt="1"/>
          </p:nvPr>
        </p:nvSpPr>
        <p:spPr>
          <a:xfrm>
            <a:off x="608781" y="3442583"/>
            <a:ext cx="3291840"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2" name="Text Placeholder 26">
            <a:extLst>
              <a:ext uri="{FF2B5EF4-FFF2-40B4-BE49-F238E27FC236}">
                <a16:creationId xmlns:a16="http://schemas.microsoft.com/office/drawing/2014/main" id="{DAD1EDB8-C13E-9C94-FEC4-1EFDC0D2B836}"/>
              </a:ext>
            </a:extLst>
          </p:cNvPr>
          <p:cNvSpPr>
            <a:spLocks noGrp="1"/>
          </p:cNvSpPr>
          <p:nvPr>
            <p:ph type="body" sz="quarter" idx="79" hasCustomPrompt="1"/>
          </p:nvPr>
        </p:nvSpPr>
        <p:spPr>
          <a:xfrm>
            <a:off x="608781" y="1737360"/>
            <a:ext cx="10972800" cy="1005840"/>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5" name="Title Placeholder 3">
            <a:extLst>
              <a:ext uri="{FF2B5EF4-FFF2-40B4-BE49-F238E27FC236}">
                <a16:creationId xmlns:a16="http://schemas.microsoft.com/office/drawing/2014/main" id="{59D01CEA-954A-C78D-5D24-C4C329868956}"/>
              </a:ext>
            </a:extLst>
          </p:cNvPr>
          <p:cNvSpPr>
            <a:spLocks noGrp="1"/>
          </p:cNvSpPr>
          <p:nvPr>
            <p:ph type="title" hasCustomPrompt="1"/>
          </p:nvPr>
        </p:nvSpPr>
        <p:spPr>
          <a:xfrm>
            <a:off x="608781" y="1097280"/>
            <a:ext cx="10972800" cy="430887"/>
          </a:xfrm>
          <a:prstGeom prst="rect">
            <a:avLst/>
          </a:prstGeom>
        </p:spPr>
        <p:txBody>
          <a:bodyPr vert="horz" lIns="0" tIns="0" rIns="0" bIns="0" rtlCol="0" anchor="t" anchorCtr="0">
            <a:noAutofit/>
          </a:bodyPr>
          <a:lstStyle/>
          <a:p>
            <a:r>
              <a:rPr lang="en-US"/>
              <a:t>Content Slide Title – 3 Across with Intro</a:t>
            </a:r>
          </a:p>
        </p:txBody>
      </p:sp>
      <p:sp>
        <p:nvSpPr>
          <p:cNvPr id="2" name="Rectangle 1">
            <a:extLst>
              <a:ext uri="{FF2B5EF4-FFF2-40B4-BE49-F238E27FC236}">
                <a16:creationId xmlns:a16="http://schemas.microsoft.com/office/drawing/2014/main" id="{01B804D2-767E-4CDD-925D-AA6F4595AA49}"/>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866727"/>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 – 4 Across with Intro">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CE375CC-6E4A-BD78-6304-CE306320DFA0}"/>
              </a:ext>
              <a:ext uri="{C183D7F6-B498-43B3-948B-1728B52AA6E4}">
                <adec:decorative xmlns:adec="http://schemas.microsoft.com/office/drawing/2017/decorative" val="1"/>
              </a:ext>
            </a:extLst>
          </p:cNvPr>
          <p:cNvSpPr/>
          <p:nvPr userDrawn="1"/>
        </p:nvSpPr>
        <p:spPr>
          <a:xfrm>
            <a:off x="0" y="2971800"/>
            <a:ext cx="12192000" cy="388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48" name="Copyright">
            <a:extLst>
              <a:ext uri="{FF2B5EF4-FFF2-40B4-BE49-F238E27FC236}">
                <a16:creationId xmlns:a16="http://schemas.microsoft.com/office/drawing/2014/main" id="{911A53AA-A376-EE74-71CF-EA90AB5EF617}"/>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sp>
        <p:nvSpPr>
          <p:cNvPr id="45" name="Text Placeholder 2">
            <a:extLst>
              <a:ext uri="{FF2B5EF4-FFF2-40B4-BE49-F238E27FC236}">
                <a16:creationId xmlns:a16="http://schemas.microsoft.com/office/drawing/2014/main" id="{D8D66152-4EF4-4D9A-EE1F-0270252DD1C3}"/>
              </a:ext>
            </a:extLst>
          </p:cNvPr>
          <p:cNvSpPr>
            <a:spLocks noGrp="1"/>
          </p:cNvSpPr>
          <p:nvPr>
            <p:ph type="body" sz="quarter" idx="88" hasCustomPrompt="1"/>
          </p:nvPr>
        </p:nvSpPr>
        <p:spPr>
          <a:xfrm>
            <a:off x="9279773"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36" name="Text Placeholder 3">
            <a:extLst>
              <a:ext uri="{FF2B5EF4-FFF2-40B4-BE49-F238E27FC236}">
                <a16:creationId xmlns:a16="http://schemas.microsoft.com/office/drawing/2014/main" id="{978A3885-01E4-7E7D-F75A-AF97EFABF2DD}"/>
              </a:ext>
            </a:extLst>
          </p:cNvPr>
          <p:cNvSpPr>
            <a:spLocks noGrp="1"/>
          </p:cNvSpPr>
          <p:nvPr>
            <p:ph type="body" sz="quarter" idx="81" hasCustomPrompt="1"/>
          </p:nvPr>
        </p:nvSpPr>
        <p:spPr>
          <a:xfrm>
            <a:off x="9279773"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#4</a:t>
            </a:r>
          </a:p>
        </p:txBody>
      </p:sp>
      <p:sp>
        <p:nvSpPr>
          <p:cNvPr id="44" name="Text Placeholder 2">
            <a:extLst>
              <a:ext uri="{FF2B5EF4-FFF2-40B4-BE49-F238E27FC236}">
                <a16:creationId xmlns:a16="http://schemas.microsoft.com/office/drawing/2014/main" id="{3CC7FB58-447D-5263-D174-3FEA6DE7EE99}"/>
              </a:ext>
            </a:extLst>
          </p:cNvPr>
          <p:cNvSpPr>
            <a:spLocks noGrp="1"/>
          </p:cNvSpPr>
          <p:nvPr>
            <p:ph type="body" sz="quarter" idx="87" hasCustomPrompt="1"/>
          </p:nvPr>
        </p:nvSpPr>
        <p:spPr>
          <a:xfrm>
            <a:off x="6386954"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38" name="Text Placeholder 3">
            <a:extLst>
              <a:ext uri="{FF2B5EF4-FFF2-40B4-BE49-F238E27FC236}">
                <a16:creationId xmlns:a16="http://schemas.microsoft.com/office/drawing/2014/main" id="{B29F4956-4628-7778-B0FE-D2DEA2CF8D65}"/>
              </a:ext>
            </a:extLst>
          </p:cNvPr>
          <p:cNvSpPr>
            <a:spLocks noGrp="1"/>
          </p:cNvSpPr>
          <p:nvPr>
            <p:ph type="body" sz="quarter" idx="83" hasCustomPrompt="1"/>
          </p:nvPr>
        </p:nvSpPr>
        <p:spPr>
          <a:xfrm>
            <a:off x="6389715"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#3</a:t>
            </a:r>
          </a:p>
        </p:txBody>
      </p:sp>
      <p:sp>
        <p:nvSpPr>
          <p:cNvPr id="43" name="Text Placeholder 2">
            <a:extLst>
              <a:ext uri="{FF2B5EF4-FFF2-40B4-BE49-F238E27FC236}">
                <a16:creationId xmlns:a16="http://schemas.microsoft.com/office/drawing/2014/main" id="{330D1AFB-0DA7-3C45-B40F-0700FB8DE318}"/>
              </a:ext>
            </a:extLst>
          </p:cNvPr>
          <p:cNvSpPr>
            <a:spLocks noGrp="1"/>
          </p:cNvSpPr>
          <p:nvPr>
            <p:ph type="body" sz="quarter" idx="86" hasCustomPrompt="1"/>
          </p:nvPr>
        </p:nvSpPr>
        <p:spPr>
          <a:xfrm>
            <a:off x="3499656"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40" name="Text Placeholder 3">
            <a:extLst>
              <a:ext uri="{FF2B5EF4-FFF2-40B4-BE49-F238E27FC236}">
                <a16:creationId xmlns:a16="http://schemas.microsoft.com/office/drawing/2014/main" id="{E2C70BEA-27DC-16D7-0D46-D43FEA49242F}"/>
              </a:ext>
            </a:extLst>
          </p:cNvPr>
          <p:cNvSpPr>
            <a:spLocks noGrp="1"/>
          </p:cNvSpPr>
          <p:nvPr>
            <p:ph type="body" sz="quarter" idx="85" hasCustomPrompt="1"/>
          </p:nvPr>
        </p:nvSpPr>
        <p:spPr>
          <a:xfrm>
            <a:off x="3499657"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41" name="Text Placeholder 2">
            <a:extLst>
              <a:ext uri="{FF2B5EF4-FFF2-40B4-BE49-F238E27FC236}">
                <a16:creationId xmlns:a16="http://schemas.microsoft.com/office/drawing/2014/main" id="{4EA75F52-4C1D-949F-A467-1504430241E4}"/>
              </a:ext>
            </a:extLst>
          </p:cNvPr>
          <p:cNvSpPr>
            <a:spLocks noGrp="1"/>
          </p:cNvSpPr>
          <p:nvPr>
            <p:ph type="body" sz="quarter" idx="12" hasCustomPrompt="1"/>
          </p:nvPr>
        </p:nvSpPr>
        <p:spPr>
          <a:xfrm>
            <a:off x="609600"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7" name="Text Placeholder 3">
            <a:extLst>
              <a:ext uri="{FF2B5EF4-FFF2-40B4-BE49-F238E27FC236}">
                <a16:creationId xmlns:a16="http://schemas.microsoft.com/office/drawing/2014/main" id="{760802A1-3492-2B92-75C1-7C23FCD7F05F}"/>
              </a:ext>
            </a:extLst>
          </p:cNvPr>
          <p:cNvSpPr>
            <a:spLocks noGrp="1"/>
          </p:cNvSpPr>
          <p:nvPr>
            <p:ph type="body" sz="quarter" idx="69" hasCustomPrompt="1"/>
          </p:nvPr>
        </p:nvSpPr>
        <p:spPr>
          <a:xfrm>
            <a:off x="609600"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2" name="Text Placeholder 26">
            <a:extLst>
              <a:ext uri="{FF2B5EF4-FFF2-40B4-BE49-F238E27FC236}">
                <a16:creationId xmlns:a16="http://schemas.microsoft.com/office/drawing/2014/main" id="{DAD1EDB8-C13E-9C94-FEC4-1EFDC0D2B836}"/>
              </a:ext>
            </a:extLst>
          </p:cNvPr>
          <p:cNvSpPr>
            <a:spLocks noGrp="1"/>
          </p:cNvSpPr>
          <p:nvPr>
            <p:ph type="body" sz="quarter" idx="79" hasCustomPrompt="1"/>
          </p:nvPr>
        </p:nvSpPr>
        <p:spPr>
          <a:xfrm>
            <a:off x="609600" y="1737360"/>
            <a:ext cx="10972800" cy="1005840"/>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5" name="Title Placeholder 3">
            <a:extLst>
              <a:ext uri="{FF2B5EF4-FFF2-40B4-BE49-F238E27FC236}">
                <a16:creationId xmlns:a16="http://schemas.microsoft.com/office/drawing/2014/main" id="{59D01CEA-954A-C78D-5D24-C4C329868956}"/>
              </a:ext>
            </a:extLst>
          </p:cNvPr>
          <p:cNvSpPr>
            <a:spLocks noGrp="1"/>
          </p:cNvSpPr>
          <p:nvPr>
            <p:ph type="title" hasCustomPrompt="1"/>
          </p:nvPr>
        </p:nvSpPr>
        <p:spPr>
          <a:xfrm>
            <a:off x="609600" y="1097280"/>
            <a:ext cx="10972800" cy="430887"/>
          </a:xfrm>
          <a:prstGeom prst="rect">
            <a:avLst/>
          </a:prstGeom>
        </p:spPr>
        <p:txBody>
          <a:bodyPr vert="horz" lIns="0" tIns="0" rIns="0" bIns="0" rtlCol="0" anchor="t" anchorCtr="0">
            <a:noAutofit/>
          </a:bodyPr>
          <a:lstStyle/>
          <a:p>
            <a:r>
              <a:rPr lang="en-US"/>
              <a:t>Content Slide Title – 4 Across with Intro</a:t>
            </a:r>
          </a:p>
        </p:txBody>
      </p:sp>
      <p:sp>
        <p:nvSpPr>
          <p:cNvPr id="2" name="Rectangle 1">
            <a:extLst>
              <a:ext uri="{FF2B5EF4-FFF2-40B4-BE49-F238E27FC236}">
                <a16:creationId xmlns:a16="http://schemas.microsoft.com/office/drawing/2014/main" id="{1AF28407-8EB6-732C-78FF-4A7263BF61A4}"/>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2925645"/>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 – 8 Across">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E0F2C1E2-5C6D-8D6E-1E66-BF619620AA85}"/>
              </a:ext>
              <a:ext uri="{C183D7F6-B498-43B3-948B-1728B52AA6E4}">
                <adec:decorative xmlns:adec="http://schemas.microsoft.com/office/drawing/2017/decorative" val="1"/>
              </a:ext>
            </a:extLst>
          </p:cNvPr>
          <p:cNvSpPr/>
          <p:nvPr userDrawn="1"/>
        </p:nvSpPr>
        <p:spPr>
          <a:xfrm>
            <a:off x="0" y="2194560"/>
            <a:ext cx="12192000" cy="4663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41" name="Logo">
            <a:extLst>
              <a:ext uri="{FF2B5EF4-FFF2-40B4-BE49-F238E27FC236}">
                <a16:creationId xmlns:a16="http://schemas.microsoft.com/office/drawing/2014/main" id="{EDBB1E53-6F41-89A4-0533-C7425C482DDE}"/>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40" name="Copyright">
            <a:extLst>
              <a:ext uri="{FF2B5EF4-FFF2-40B4-BE49-F238E27FC236}">
                <a16:creationId xmlns:a16="http://schemas.microsoft.com/office/drawing/2014/main" id="{F63063DE-6FD9-4CD9-2851-C1F12A7FBE6B}"/>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sp>
        <p:nvSpPr>
          <p:cNvPr id="28" name="Text Placeholder 2">
            <a:extLst>
              <a:ext uri="{FF2B5EF4-FFF2-40B4-BE49-F238E27FC236}">
                <a16:creationId xmlns:a16="http://schemas.microsoft.com/office/drawing/2014/main" id="{45906B07-BD93-6E22-B8ED-66EEE34AFA9D}"/>
              </a:ext>
            </a:extLst>
          </p:cNvPr>
          <p:cNvSpPr>
            <a:spLocks noGrp="1"/>
          </p:cNvSpPr>
          <p:nvPr>
            <p:ph type="body" sz="quarter" idx="88" hasCustomPrompt="1"/>
          </p:nvPr>
        </p:nvSpPr>
        <p:spPr>
          <a:xfrm>
            <a:off x="9258335" y="5300326"/>
            <a:ext cx="2324065" cy="871874"/>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7" name="Text Placeholder 1">
            <a:extLst>
              <a:ext uri="{FF2B5EF4-FFF2-40B4-BE49-F238E27FC236}">
                <a16:creationId xmlns:a16="http://schemas.microsoft.com/office/drawing/2014/main" id="{B35FEE91-AC9B-25A0-C605-A65879E6AFC3}"/>
              </a:ext>
            </a:extLst>
          </p:cNvPr>
          <p:cNvSpPr>
            <a:spLocks noGrp="1"/>
          </p:cNvSpPr>
          <p:nvPr>
            <p:ph type="body" sz="quarter" idx="87" hasCustomPrompt="1"/>
          </p:nvPr>
        </p:nvSpPr>
        <p:spPr>
          <a:xfrm>
            <a:off x="9258335"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#8</a:t>
            </a:r>
          </a:p>
        </p:txBody>
      </p:sp>
      <p:sp>
        <p:nvSpPr>
          <p:cNvPr id="26" name="Text Placeholder 2">
            <a:extLst>
              <a:ext uri="{FF2B5EF4-FFF2-40B4-BE49-F238E27FC236}">
                <a16:creationId xmlns:a16="http://schemas.microsoft.com/office/drawing/2014/main" id="{92DF33A3-A8E0-1B35-B242-C79E27F9FAA6}"/>
              </a:ext>
            </a:extLst>
          </p:cNvPr>
          <p:cNvSpPr>
            <a:spLocks noGrp="1"/>
          </p:cNvSpPr>
          <p:nvPr>
            <p:ph type="body" sz="quarter" idx="84" hasCustomPrompt="1"/>
          </p:nvPr>
        </p:nvSpPr>
        <p:spPr>
          <a:xfrm>
            <a:off x="6375424" y="5300326"/>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5" name="Text Placeholder 1">
            <a:extLst>
              <a:ext uri="{FF2B5EF4-FFF2-40B4-BE49-F238E27FC236}">
                <a16:creationId xmlns:a16="http://schemas.microsoft.com/office/drawing/2014/main" id="{02FD8049-1DAA-4DB0-F836-234825C1C3EB}"/>
              </a:ext>
            </a:extLst>
          </p:cNvPr>
          <p:cNvSpPr>
            <a:spLocks noGrp="1"/>
          </p:cNvSpPr>
          <p:nvPr>
            <p:ph type="body" sz="quarter" idx="83" hasCustomPrompt="1"/>
          </p:nvPr>
        </p:nvSpPr>
        <p:spPr>
          <a:xfrm>
            <a:off x="6375424"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#7</a:t>
            </a:r>
          </a:p>
        </p:txBody>
      </p:sp>
      <p:sp>
        <p:nvSpPr>
          <p:cNvPr id="24" name="Text Placeholder 2">
            <a:extLst>
              <a:ext uri="{FF2B5EF4-FFF2-40B4-BE49-F238E27FC236}">
                <a16:creationId xmlns:a16="http://schemas.microsoft.com/office/drawing/2014/main" id="{DE61401C-BB81-00C9-7E97-2F00662ABAA5}"/>
              </a:ext>
            </a:extLst>
          </p:cNvPr>
          <p:cNvSpPr>
            <a:spLocks noGrp="1"/>
          </p:cNvSpPr>
          <p:nvPr>
            <p:ph type="body" sz="quarter" idx="80" hasCustomPrompt="1"/>
          </p:nvPr>
        </p:nvSpPr>
        <p:spPr>
          <a:xfrm>
            <a:off x="3460427" y="5300326"/>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3" name="Text Placeholder 1">
            <a:extLst>
              <a:ext uri="{FF2B5EF4-FFF2-40B4-BE49-F238E27FC236}">
                <a16:creationId xmlns:a16="http://schemas.microsoft.com/office/drawing/2014/main" id="{302CEA3F-080E-048D-CE30-FE92E69F4545}"/>
              </a:ext>
            </a:extLst>
          </p:cNvPr>
          <p:cNvSpPr>
            <a:spLocks noGrp="1"/>
          </p:cNvSpPr>
          <p:nvPr>
            <p:ph type="body" sz="quarter" idx="79" hasCustomPrompt="1"/>
          </p:nvPr>
        </p:nvSpPr>
        <p:spPr>
          <a:xfrm>
            <a:off x="3460427"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#6</a:t>
            </a:r>
          </a:p>
        </p:txBody>
      </p:sp>
      <p:sp>
        <p:nvSpPr>
          <p:cNvPr id="22" name="Text Placeholder 2">
            <a:extLst>
              <a:ext uri="{FF2B5EF4-FFF2-40B4-BE49-F238E27FC236}">
                <a16:creationId xmlns:a16="http://schemas.microsoft.com/office/drawing/2014/main" id="{C2398B50-ED59-3520-0959-753F63818256}"/>
              </a:ext>
            </a:extLst>
          </p:cNvPr>
          <p:cNvSpPr>
            <a:spLocks noGrp="1"/>
          </p:cNvSpPr>
          <p:nvPr>
            <p:ph type="body" sz="quarter" idx="76" hasCustomPrompt="1"/>
          </p:nvPr>
        </p:nvSpPr>
        <p:spPr>
          <a:xfrm>
            <a:off x="609600" y="5300326"/>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1" name="Text Placeholder 1">
            <a:extLst>
              <a:ext uri="{FF2B5EF4-FFF2-40B4-BE49-F238E27FC236}">
                <a16:creationId xmlns:a16="http://schemas.microsoft.com/office/drawing/2014/main" id="{41F90BD6-5477-5268-4099-9D080B87F5E2}"/>
              </a:ext>
            </a:extLst>
          </p:cNvPr>
          <p:cNvSpPr>
            <a:spLocks noGrp="1"/>
          </p:cNvSpPr>
          <p:nvPr>
            <p:ph type="body" sz="quarter" idx="75" hasCustomPrompt="1"/>
          </p:nvPr>
        </p:nvSpPr>
        <p:spPr>
          <a:xfrm>
            <a:off x="609600"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#5</a:t>
            </a:r>
          </a:p>
        </p:txBody>
      </p:sp>
      <p:sp>
        <p:nvSpPr>
          <p:cNvPr id="36" name="Text Placeholder 2">
            <a:extLst>
              <a:ext uri="{FF2B5EF4-FFF2-40B4-BE49-F238E27FC236}">
                <a16:creationId xmlns:a16="http://schemas.microsoft.com/office/drawing/2014/main" id="{8B0EDF6A-A0BE-36F5-B64E-881AAF723363}"/>
              </a:ext>
            </a:extLst>
          </p:cNvPr>
          <p:cNvSpPr>
            <a:spLocks noGrp="1"/>
          </p:cNvSpPr>
          <p:nvPr>
            <p:ph type="body" sz="quarter" idx="104" hasCustomPrompt="1"/>
          </p:nvPr>
        </p:nvSpPr>
        <p:spPr>
          <a:xfrm>
            <a:off x="9258335" y="3355368"/>
            <a:ext cx="2324065" cy="871874"/>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35" name="Text Placeholder 1">
            <a:extLst>
              <a:ext uri="{FF2B5EF4-FFF2-40B4-BE49-F238E27FC236}">
                <a16:creationId xmlns:a16="http://schemas.microsoft.com/office/drawing/2014/main" id="{4BA66EA2-946B-90FF-1D2E-7CCECF1B8637}"/>
              </a:ext>
            </a:extLst>
          </p:cNvPr>
          <p:cNvSpPr>
            <a:spLocks noGrp="1"/>
          </p:cNvSpPr>
          <p:nvPr>
            <p:ph type="body" sz="quarter" idx="103" hasCustomPrompt="1"/>
          </p:nvPr>
        </p:nvSpPr>
        <p:spPr>
          <a:xfrm>
            <a:off x="9258335"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#4</a:t>
            </a:r>
          </a:p>
        </p:txBody>
      </p:sp>
      <p:sp>
        <p:nvSpPr>
          <p:cNvPr id="34" name="Text Placeholder 2">
            <a:extLst>
              <a:ext uri="{FF2B5EF4-FFF2-40B4-BE49-F238E27FC236}">
                <a16:creationId xmlns:a16="http://schemas.microsoft.com/office/drawing/2014/main" id="{4B3C70EC-B45B-BFE7-9F0D-5B2984993C48}"/>
              </a:ext>
            </a:extLst>
          </p:cNvPr>
          <p:cNvSpPr>
            <a:spLocks noGrp="1"/>
          </p:cNvSpPr>
          <p:nvPr>
            <p:ph type="body" sz="quarter" idx="102" hasCustomPrompt="1"/>
          </p:nvPr>
        </p:nvSpPr>
        <p:spPr>
          <a:xfrm>
            <a:off x="6375424" y="3355368"/>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33" name="Text Placeholder 1">
            <a:extLst>
              <a:ext uri="{FF2B5EF4-FFF2-40B4-BE49-F238E27FC236}">
                <a16:creationId xmlns:a16="http://schemas.microsoft.com/office/drawing/2014/main" id="{A78A1591-15CA-6CC1-A947-ECFF5BAA1FE8}"/>
              </a:ext>
            </a:extLst>
          </p:cNvPr>
          <p:cNvSpPr>
            <a:spLocks noGrp="1"/>
          </p:cNvSpPr>
          <p:nvPr>
            <p:ph type="body" sz="quarter" idx="101" hasCustomPrompt="1"/>
          </p:nvPr>
        </p:nvSpPr>
        <p:spPr>
          <a:xfrm>
            <a:off x="6375424"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#3</a:t>
            </a:r>
          </a:p>
        </p:txBody>
      </p:sp>
      <p:sp>
        <p:nvSpPr>
          <p:cNvPr id="32" name="Text Placeholder 2">
            <a:extLst>
              <a:ext uri="{FF2B5EF4-FFF2-40B4-BE49-F238E27FC236}">
                <a16:creationId xmlns:a16="http://schemas.microsoft.com/office/drawing/2014/main" id="{93B15A55-616A-6DFB-D0D0-A875C56C8716}"/>
              </a:ext>
            </a:extLst>
          </p:cNvPr>
          <p:cNvSpPr>
            <a:spLocks noGrp="1"/>
          </p:cNvSpPr>
          <p:nvPr>
            <p:ph type="body" sz="quarter" idx="100" hasCustomPrompt="1"/>
          </p:nvPr>
        </p:nvSpPr>
        <p:spPr>
          <a:xfrm>
            <a:off x="3460427" y="3355368"/>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31" name="Text Placeholder 1">
            <a:extLst>
              <a:ext uri="{FF2B5EF4-FFF2-40B4-BE49-F238E27FC236}">
                <a16:creationId xmlns:a16="http://schemas.microsoft.com/office/drawing/2014/main" id="{A0290613-848B-474D-7767-32FA2EBB8B7B}"/>
              </a:ext>
            </a:extLst>
          </p:cNvPr>
          <p:cNvSpPr>
            <a:spLocks noGrp="1"/>
          </p:cNvSpPr>
          <p:nvPr>
            <p:ph type="body" sz="quarter" idx="91" hasCustomPrompt="1"/>
          </p:nvPr>
        </p:nvSpPr>
        <p:spPr>
          <a:xfrm>
            <a:off x="3460427"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#2</a:t>
            </a:r>
          </a:p>
        </p:txBody>
      </p:sp>
      <p:sp>
        <p:nvSpPr>
          <p:cNvPr id="30" name="Text Placeholder 2">
            <a:extLst>
              <a:ext uri="{FF2B5EF4-FFF2-40B4-BE49-F238E27FC236}">
                <a16:creationId xmlns:a16="http://schemas.microsoft.com/office/drawing/2014/main" id="{12FC1A14-5E61-2B9F-074D-CF5753A2F1F7}"/>
              </a:ext>
            </a:extLst>
          </p:cNvPr>
          <p:cNvSpPr>
            <a:spLocks noGrp="1"/>
          </p:cNvSpPr>
          <p:nvPr>
            <p:ph type="body" sz="quarter" idx="90" hasCustomPrompt="1"/>
          </p:nvPr>
        </p:nvSpPr>
        <p:spPr>
          <a:xfrm>
            <a:off x="609600" y="3355368"/>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9" name="Text Placeholder 1">
            <a:extLst>
              <a:ext uri="{FF2B5EF4-FFF2-40B4-BE49-F238E27FC236}">
                <a16:creationId xmlns:a16="http://schemas.microsoft.com/office/drawing/2014/main" id="{19DB0323-0EF8-3C60-2BA2-1FDD48B9F237}"/>
              </a:ext>
            </a:extLst>
          </p:cNvPr>
          <p:cNvSpPr>
            <a:spLocks noGrp="1"/>
          </p:cNvSpPr>
          <p:nvPr>
            <p:ph type="body" sz="quarter" idx="89" hasCustomPrompt="1"/>
          </p:nvPr>
        </p:nvSpPr>
        <p:spPr>
          <a:xfrm>
            <a:off x="609600"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#1</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1097280"/>
            <a:ext cx="10972800" cy="430887"/>
          </a:xfrm>
          <a:prstGeom prst="rect">
            <a:avLst/>
          </a:prstGeom>
        </p:spPr>
        <p:txBody>
          <a:bodyPr vert="horz" lIns="0" tIns="0" rIns="0" bIns="0" rtlCol="0" anchor="t" anchorCtr="0">
            <a:noAutofit/>
          </a:bodyPr>
          <a:lstStyle>
            <a:lvl1pPr>
              <a:spcAft>
                <a:spcPts val="0"/>
              </a:spcAft>
              <a:defRPr/>
            </a:lvl1pPr>
          </a:lstStyle>
          <a:p>
            <a:r>
              <a:rPr lang="en-US"/>
              <a:t>Content Slide Title – 4 by 2 Across</a:t>
            </a:r>
          </a:p>
        </p:txBody>
      </p:sp>
      <p:sp>
        <p:nvSpPr>
          <p:cNvPr id="38" name="Rectangle 37">
            <a:extLst>
              <a:ext uri="{FF2B5EF4-FFF2-40B4-BE49-F238E27FC236}">
                <a16:creationId xmlns:a16="http://schemas.microsoft.com/office/drawing/2014/main" id="{8927682E-5783-B0B1-09DE-34D674CA063B}"/>
              </a:ext>
              <a:ext uri="{C183D7F6-B498-43B3-948B-1728B52AA6E4}">
                <adec:decorative xmlns:adec="http://schemas.microsoft.com/office/drawing/2017/decorative" val="1"/>
              </a:ext>
            </a:extLst>
          </p:cNvPr>
          <p:cNvSpPr/>
          <p:nvPr userDrawn="1"/>
        </p:nvSpPr>
        <p:spPr>
          <a:xfrm>
            <a:off x="609600" y="685800"/>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636166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t – 2 by 2 with Icon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5DEA053-F4FE-56CE-D69A-F2B5D6264E17}"/>
              </a:ext>
              <a:ext uri="{C183D7F6-B498-43B3-948B-1728B52AA6E4}">
                <adec:decorative xmlns:adec="http://schemas.microsoft.com/office/drawing/2017/decorative" val="1"/>
              </a:ext>
            </a:extLst>
          </p:cNvPr>
          <p:cNvSpPr/>
          <p:nvPr userDrawn="1"/>
        </p:nvSpPr>
        <p:spPr>
          <a:xfrm>
            <a:off x="0" y="0"/>
            <a:ext cx="12192000" cy="1860999"/>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2" name="Text Placeholder 2">
            <a:extLst>
              <a:ext uri="{FF2B5EF4-FFF2-40B4-BE49-F238E27FC236}">
                <a16:creationId xmlns:a16="http://schemas.microsoft.com/office/drawing/2014/main" id="{579FB4DF-1CBD-2D1C-CCC6-B4AB23D5ECC5}"/>
              </a:ext>
            </a:extLst>
          </p:cNvPr>
          <p:cNvSpPr>
            <a:spLocks noGrp="1"/>
          </p:cNvSpPr>
          <p:nvPr>
            <p:ph type="body" sz="quarter" idx="112" hasCustomPrompt="1"/>
          </p:nvPr>
        </p:nvSpPr>
        <p:spPr>
          <a:xfrm>
            <a:off x="6623346" y="5535652"/>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endParaRPr lang="en-US">
              <a:effectLst/>
            </a:endParaRPr>
          </a:p>
        </p:txBody>
      </p:sp>
      <p:sp>
        <p:nvSpPr>
          <p:cNvPr id="41" name="Text Placeholder 1">
            <a:extLst>
              <a:ext uri="{FF2B5EF4-FFF2-40B4-BE49-F238E27FC236}">
                <a16:creationId xmlns:a16="http://schemas.microsoft.com/office/drawing/2014/main" id="{15B12C62-CF55-C7FA-5773-018282EEDA7F}"/>
              </a:ext>
            </a:extLst>
          </p:cNvPr>
          <p:cNvSpPr>
            <a:spLocks noGrp="1"/>
          </p:cNvSpPr>
          <p:nvPr>
            <p:ph type="body" sz="quarter" idx="111" hasCustomPrompt="1"/>
          </p:nvPr>
        </p:nvSpPr>
        <p:spPr>
          <a:xfrm>
            <a:off x="6623346" y="4844879"/>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#4</a:t>
            </a:r>
          </a:p>
        </p:txBody>
      </p:sp>
      <p:sp>
        <p:nvSpPr>
          <p:cNvPr id="48" name="Rectangle 47">
            <a:extLst>
              <a:ext uri="{FF2B5EF4-FFF2-40B4-BE49-F238E27FC236}">
                <a16:creationId xmlns:a16="http://schemas.microsoft.com/office/drawing/2014/main" id="{F7BD1394-485B-E246-DC5B-62CA3CFA86AF}"/>
              </a:ext>
              <a:ext uri="{C183D7F6-B498-43B3-948B-1728B52AA6E4}">
                <adec:decorative xmlns:adec="http://schemas.microsoft.com/office/drawing/2017/decorative" val="1"/>
              </a:ext>
            </a:extLst>
          </p:cNvPr>
          <p:cNvSpPr/>
          <p:nvPr userDrawn="1"/>
        </p:nvSpPr>
        <p:spPr>
          <a:xfrm>
            <a:off x="6619637"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49" name="Picture Placeholder 3">
            <a:extLst>
              <a:ext uri="{FF2B5EF4-FFF2-40B4-BE49-F238E27FC236}">
                <a16:creationId xmlns:a16="http://schemas.microsoft.com/office/drawing/2014/main" id="{2525B1E1-6551-99E2-CD0F-A355881BAF75}"/>
              </a:ext>
              <a:ext uri="{C183D7F6-B498-43B3-948B-1728B52AA6E4}">
                <adec:decorative xmlns:adec="http://schemas.microsoft.com/office/drawing/2017/decorative" val="1"/>
              </a:ext>
            </a:extLst>
          </p:cNvPr>
          <p:cNvSpPr>
            <a:spLocks noGrp="1" noChangeAspect="1"/>
          </p:cNvSpPr>
          <p:nvPr>
            <p:ph type="pic" sz="quarter" idx="117" hasCustomPrompt="1"/>
          </p:nvPr>
        </p:nvSpPr>
        <p:spPr>
          <a:xfrm>
            <a:off x="6756797"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0" name="Text Placeholder 2">
            <a:extLst>
              <a:ext uri="{FF2B5EF4-FFF2-40B4-BE49-F238E27FC236}">
                <a16:creationId xmlns:a16="http://schemas.microsoft.com/office/drawing/2014/main" id="{72F444EA-3EC7-FB85-FE99-018316FFF068}"/>
              </a:ext>
            </a:extLst>
          </p:cNvPr>
          <p:cNvSpPr>
            <a:spLocks noGrp="1"/>
          </p:cNvSpPr>
          <p:nvPr>
            <p:ph type="body" sz="quarter" idx="110" hasCustomPrompt="1"/>
          </p:nvPr>
        </p:nvSpPr>
        <p:spPr>
          <a:xfrm>
            <a:off x="609599" y="5535652"/>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39" name="Text Placeholder 1">
            <a:extLst>
              <a:ext uri="{FF2B5EF4-FFF2-40B4-BE49-F238E27FC236}">
                <a16:creationId xmlns:a16="http://schemas.microsoft.com/office/drawing/2014/main" id="{F50CD209-C609-A4E9-E42B-894B4CC1EB2A}"/>
              </a:ext>
            </a:extLst>
          </p:cNvPr>
          <p:cNvSpPr>
            <a:spLocks noGrp="1"/>
          </p:cNvSpPr>
          <p:nvPr>
            <p:ph type="body" sz="quarter" idx="109" hasCustomPrompt="1"/>
          </p:nvPr>
        </p:nvSpPr>
        <p:spPr>
          <a:xfrm>
            <a:off x="609599" y="4844879"/>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#3</a:t>
            </a:r>
          </a:p>
        </p:txBody>
      </p:sp>
      <p:sp>
        <p:nvSpPr>
          <p:cNvPr id="37" name="Rectangle 36">
            <a:extLst>
              <a:ext uri="{FF2B5EF4-FFF2-40B4-BE49-F238E27FC236}">
                <a16:creationId xmlns:a16="http://schemas.microsoft.com/office/drawing/2014/main" id="{515B16B6-0988-2DAA-D8C4-195ADFABC770}"/>
              </a:ext>
              <a:ext uri="{C183D7F6-B498-43B3-948B-1728B52AA6E4}">
                <adec:decorative xmlns:adec="http://schemas.microsoft.com/office/drawing/2017/decorative" val="1"/>
              </a:ext>
            </a:extLst>
          </p:cNvPr>
          <p:cNvSpPr/>
          <p:nvPr userDrawn="1"/>
        </p:nvSpPr>
        <p:spPr>
          <a:xfrm>
            <a:off x="609599"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21E6483C-4B0B-278B-B1A6-2F4A0168955A}"/>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746759"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F95407FA-E091-F503-4DF8-C829EC857FA5}"/>
              </a:ext>
            </a:extLst>
          </p:cNvPr>
          <p:cNvSpPr>
            <a:spLocks noGrp="1"/>
          </p:cNvSpPr>
          <p:nvPr>
            <p:ph type="body" sz="quarter" idx="100" hasCustomPrompt="1"/>
          </p:nvPr>
        </p:nvSpPr>
        <p:spPr>
          <a:xfrm>
            <a:off x="6623346" y="2937418"/>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2" name="Text Placeholder 1">
            <a:extLst>
              <a:ext uri="{FF2B5EF4-FFF2-40B4-BE49-F238E27FC236}">
                <a16:creationId xmlns:a16="http://schemas.microsoft.com/office/drawing/2014/main" id="{FF74E96D-5E79-7744-A24F-9B3899E58537}"/>
              </a:ext>
            </a:extLst>
          </p:cNvPr>
          <p:cNvSpPr>
            <a:spLocks noGrp="1"/>
          </p:cNvSpPr>
          <p:nvPr>
            <p:ph type="body" sz="quarter" idx="91" hasCustomPrompt="1"/>
          </p:nvPr>
        </p:nvSpPr>
        <p:spPr>
          <a:xfrm>
            <a:off x="6623346" y="2246645"/>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#2</a:t>
            </a:r>
          </a:p>
        </p:txBody>
      </p:sp>
      <p:sp>
        <p:nvSpPr>
          <p:cNvPr id="29" name="Rectangle 28">
            <a:extLst>
              <a:ext uri="{FF2B5EF4-FFF2-40B4-BE49-F238E27FC236}">
                <a16:creationId xmlns:a16="http://schemas.microsoft.com/office/drawing/2014/main" id="{5A1456EA-B736-7B42-88A3-477B9A8DDF01}"/>
              </a:ext>
              <a:ext uri="{C183D7F6-B498-43B3-948B-1728B52AA6E4}">
                <adec:decorative xmlns:adec="http://schemas.microsoft.com/office/drawing/2017/decorative" val="1"/>
              </a:ext>
            </a:extLst>
          </p:cNvPr>
          <p:cNvSpPr/>
          <p:nvPr userDrawn="1"/>
        </p:nvSpPr>
        <p:spPr>
          <a:xfrm>
            <a:off x="6619637"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0" name="Picture Placeholder 3">
            <a:extLst>
              <a:ext uri="{FF2B5EF4-FFF2-40B4-BE49-F238E27FC236}">
                <a16:creationId xmlns:a16="http://schemas.microsoft.com/office/drawing/2014/main" id="{CC86BF92-053F-7C2F-BF5C-C49A74889050}"/>
              </a:ext>
              <a:ext uri="{C183D7F6-B498-43B3-948B-1728B52AA6E4}">
                <adec:decorative xmlns:adec="http://schemas.microsoft.com/office/drawing/2017/decorative" val="1"/>
              </a:ext>
            </a:extLst>
          </p:cNvPr>
          <p:cNvSpPr>
            <a:spLocks noGrp="1" noChangeAspect="1"/>
          </p:cNvSpPr>
          <p:nvPr>
            <p:ph type="pic" sz="quarter" idx="105" hasCustomPrompt="1"/>
          </p:nvPr>
        </p:nvSpPr>
        <p:spPr>
          <a:xfrm>
            <a:off x="6756797"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D0B07216-BA9A-B5CF-E407-7CE0A7073F3E}"/>
              </a:ext>
            </a:extLst>
          </p:cNvPr>
          <p:cNvSpPr>
            <a:spLocks noGrp="1"/>
          </p:cNvSpPr>
          <p:nvPr>
            <p:ph type="body" sz="quarter" idx="90" hasCustomPrompt="1"/>
          </p:nvPr>
        </p:nvSpPr>
        <p:spPr>
          <a:xfrm>
            <a:off x="609599" y="2937418"/>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0" name="Text Placeholder 1">
            <a:extLst>
              <a:ext uri="{FF2B5EF4-FFF2-40B4-BE49-F238E27FC236}">
                <a16:creationId xmlns:a16="http://schemas.microsoft.com/office/drawing/2014/main" id="{395A2FC0-CABB-0A1C-1F17-602F4F608738}"/>
              </a:ext>
            </a:extLst>
          </p:cNvPr>
          <p:cNvSpPr>
            <a:spLocks noGrp="1"/>
          </p:cNvSpPr>
          <p:nvPr>
            <p:ph type="body" sz="quarter" idx="89" hasCustomPrompt="1"/>
          </p:nvPr>
        </p:nvSpPr>
        <p:spPr>
          <a:xfrm>
            <a:off x="609599" y="2246645"/>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#1</a:t>
            </a:r>
          </a:p>
        </p:txBody>
      </p:sp>
      <p:sp>
        <p:nvSpPr>
          <p:cNvPr id="3" name="Rectangle 2">
            <a:extLst>
              <a:ext uri="{FF2B5EF4-FFF2-40B4-BE49-F238E27FC236}">
                <a16:creationId xmlns:a16="http://schemas.microsoft.com/office/drawing/2014/main" id="{E0FCC1CB-5BF4-1E13-6B00-D1D34C72958C}"/>
              </a:ext>
              <a:ext uri="{C183D7F6-B498-43B3-948B-1728B52AA6E4}">
                <adec:decorative xmlns:adec="http://schemas.microsoft.com/office/drawing/2017/decorative" val="1"/>
              </a:ext>
            </a:extLst>
          </p:cNvPr>
          <p:cNvSpPr/>
          <p:nvPr userDrawn="1"/>
        </p:nvSpPr>
        <p:spPr>
          <a:xfrm>
            <a:off x="609599" y="1470226"/>
            <a:ext cx="731520" cy="731520"/>
          </a:xfrm>
          <a:prstGeom prst="rect">
            <a:avLst/>
          </a:prstGeom>
          <a:solidFill>
            <a:srgbClr val="FFFFFF"/>
          </a:solidFill>
          <a:ln w="28575" cap="flat" cmpd="sng" algn="ctr">
            <a:solidFill>
              <a:srgbClr val="F2F2F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46759"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spcAft>
                <a:spcPts val="0"/>
              </a:spcAft>
              <a:defRPr baseline="0"/>
            </a:lvl1pPr>
          </a:lstStyle>
          <a:p>
            <a:r>
              <a:rPr lang="en-US"/>
              <a:t>Content Slide Title – 2 by 2 with Icons</a:t>
            </a:r>
          </a:p>
        </p:txBody>
      </p:sp>
    </p:spTree>
    <p:extLst>
      <p:ext uri="{BB962C8B-B14F-4D97-AF65-F5344CB8AC3E}">
        <p14:creationId xmlns:p14="http://schemas.microsoft.com/office/powerpoint/2010/main" val="24986281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ent – 3 by 2 with Icon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5DEA053-F4FE-56CE-D69A-F2B5D6264E17}"/>
              </a:ext>
              <a:ext uri="{C183D7F6-B498-43B3-948B-1728B52AA6E4}">
                <adec:decorative xmlns:adec="http://schemas.microsoft.com/office/drawing/2017/decorative" val="1"/>
              </a:ext>
            </a:extLst>
          </p:cNvPr>
          <p:cNvSpPr/>
          <p:nvPr userDrawn="1"/>
        </p:nvSpPr>
        <p:spPr>
          <a:xfrm>
            <a:off x="0" y="0"/>
            <a:ext cx="12192000" cy="1860999"/>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4" name="Text Placeholder 2">
            <a:extLst>
              <a:ext uri="{FF2B5EF4-FFF2-40B4-BE49-F238E27FC236}">
                <a16:creationId xmlns:a16="http://schemas.microsoft.com/office/drawing/2014/main" id="{6728DD55-3D89-C505-33E6-74978B3E5DA1}"/>
              </a:ext>
            </a:extLst>
          </p:cNvPr>
          <p:cNvSpPr>
            <a:spLocks noGrp="1"/>
          </p:cNvSpPr>
          <p:nvPr>
            <p:ph type="body" sz="quarter" idx="114" hasCustomPrompt="1"/>
          </p:nvPr>
        </p:nvSpPr>
        <p:spPr>
          <a:xfrm>
            <a:off x="8199117" y="5535652"/>
            <a:ext cx="3383283"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43" name="Text Placeholder 1">
            <a:extLst>
              <a:ext uri="{FF2B5EF4-FFF2-40B4-BE49-F238E27FC236}">
                <a16:creationId xmlns:a16="http://schemas.microsoft.com/office/drawing/2014/main" id="{B2CF966D-BA45-08ED-9E70-C7691B00CDA2}"/>
              </a:ext>
            </a:extLst>
          </p:cNvPr>
          <p:cNvSpPr>
            <a:spLocks noGrp="1"/>
          </p:cNvSpPr>
          <p:nvPr>
            <p:ph type="body" sz="quarter" idx="113" hasCustomPrompt="1"/>
          </p:nvPr>
        </p:nvSpPr>
        <p:spPr>
          <a:xfrm>
            <a:off x="8199117" y="4844879"/>
            <a:ext cx="3383283"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#6</a:t>
            </a:r>
          </a:p>
        </p:txBody>
      </p:sp>
      <p:sp>
        <p:nvSpPr>
          <p:cNvPr id="50" name="Rectangle 49">
            <a:extLst>
              <a:ext uri="{FF2B5EF4-FFF2-40B4-BE49-F238E27FC236}">
                <a16:creationId xmlns:a16="http://schemas.microsoft.com/office/drawing/2014/main" id="{EFE0D081-7422-4195-482B-64EE6E43F0CE}"/>
              </a:ext>
              <a:ext uri="{C183D7F6-B498-43B3-948B-1728B52AA6E4}">
                <adec:decorative xmlns:adec="http://schemas.microsoft.com/office/drawing/2017/decorative" val="1"/>
              </a:ext>
            </a:extLst>
          </p:cNvPr>
          <p:cNvSpPr>
            <a:spLocks noChangeAspect="1"/>
          </p:cNvSpPr>
          <p:nvPr userDrawn="1"/>
        </p:nvSpPr>
        <p:spPr>
          <a:xfrm>
            <a:off x="8203302"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51" name="Picture Placeholder 3">
            <a:extLst>
              <a:ext uri="{FF2B5EF4-FFF2-40B4-BE49-F238E27FC236}">
                <a16:creationId xmlns:a16="http://schemas.microsoft.com/office/drawing/2014/main" id="{4ADCDAE6-5FE5-B375-4931-25C99B44BD08}"/>
              </a:ext>
              <a:ext uri="{C183D7F6-B498-43B3-948B-1728B52AA6E4}">
                <adec:decorative xmlns:adec="http://schemas.microsoft.com/office/drawing/2017/decorative" val="1"/>
              </a:ext>
            </a:extLst>
          </p:cNvPr>
          <p:cNvSpPr>
            <a:spLocks noGrp="1" noChangeAspect="1"/>
          </p:cNvSpPr>
          <p:nvPr>
            <p:ph type="pic" sz="quarter" idx="118" hasCustomPrompt="1"/>
          </p:nvPr>
        </p:nvSpPr>
        <p:spPr>
          <a:xfrm>
            <a:off x="8340462"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2" name="Text Placeholder 2">
            <a:extLst>
              <a:ext uri="{FF2B5EF4-FFF2-40B4-BE49-F238E27FC236}">
                <a16:creationId xmlns:a16="http://schemas.microsoft.com/office/drawing/2014/main" id="{579FB4DF-1CBD-2D1C-CCC6-B4AB23D5ECC5}"/>
              </a:ext>
            </a:extLst>
          </p:cNvPr>
          <p:cNvSpPr>
            <a:spLocks noGrp="1"/>
          </p:cNvSpPr>
          <p:nvPr>
            <p:ph type="body" sz="quarter" idx="112" hasCustomPrompt="1"/>
          </p:nvPr>
        </p:nvSpPr>
        <p:spPr>
          <a:xfrm>
            <a:off x="4404357" y="5535652"/>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endParaRPr lang="en-US">
              <a:effectLst/>
            </a:endParaRPr>
          </a:p>
        </p:txBody>
      </p:sp>
      <p:sp>
        <p:nvSpPr>
          <p:cNvPr id="41" name="Text Placeholder 1">
            <a:extLst>
              <a:ext uri="{FF2B5EF4-FFF2-40B4-BE49-F238E27FC236}">
                <a16:creationId xmlns:a16="http://schemas.microsoft.com/office/drawing/2014/main" id="{15B12C62-CF55-C7FA-5773-018282EEDA7F}"/>
              </a:ext>
            </a:extLst>
          </p:cNvPr>
          <p:cNvSpPr>
            <a:spLocks noGrp="1"/>
          </p:cNvSpPr>
          <p:nvPr>
            <p:ph type="body" sz="quarter" idx="111" hasCustomPrompt="1"/>
          </p:nvPr>
        </p:nvSpPr>
        <p:spPr>
          <a:xfrm>
            <a:off x="4404357" y="4844879"/>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#5</a:t>
            </a:r>
          </a:p>
        </p:txBody>
      </p:sp>
      <p:sp>
        <p:nvSpPr>
          <p:cNvPr id="48" name="Rectangle 47">
            <a:extLst>
              <a:ext uri="{FF2B5EF4-FFF2-40B4-BE49-F238E27FC236}">
                <a16:creationId xmlns:a16="http://schemas.microsoft.com/office/drawing/2014/main" id="{F7BD1394-485B-E246-DC5B-62CA3CFA86AF}"/>
              </a:ext>
              <a:ext uri="{C183D7F6-B498-43B3-948B-1728B52AA6E4}">
                <adec:decorative xmlns:adec="http://schemas.microsoft.com/office/drawing/2017/decorative" val="1"/>
              </a:ext>
            </a:extLst>
          </p:cNvPr>
          <p:cNvSpPr>
            <a:spLocks noChangeAspect="1"/>
          </p:cNvSpPr>
          <p:nvPr userDrawn="1"/>
        </p:nvSpPr>
        <p:spPr>
          <a:xfrm>
            <a:off x="4404358"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49" name="Picture Placeholder 3">
            <a:extLst>
              <a:ext uri="{FF2B5EF4-FFF2-40B4-BE49-F238E27FC236}">
                <a16:creationId xmlns:a16="http://schemas.microsoft.com/office/drawing/2014/main" id="{2525B1E1-6551-99E2-CD0F-A355881BAF75}"/>
              </a:ext>
              <a:ext uri="{C183D7F6-B498-43B3-948B-1728B52AA6E4}">
                <adec:decorative xmlns:adec="http://schemas.microsoft.com/office/drawing/2017/decorative" val="1"/>
              </a:ext>
            </a:extLst>
          </p:cNvPr>
          <p:cNvSpPr>
            <a:spLocks noGrp="1" noChangeAspect="1"/>
          </p:cNvSpPr>
          <p:nvPr>
            <p:ph type="pic" sz="quarter" idx="117" hasCustomPrompt="1"/>
          </p:nvPr>
        </p:nvSpPr>
        <p:spPr>
          <a:xfrm>
            <a:off x="4541518"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0" name="Text Placeholder 2">
            <a:extLst>
              <a:ext uri="{FF2B5EF4-FFF2-40B4-BE49-F238E27FC236}">
                <a16:creationId xmlns:a16="http://schemas.microsoft.com/office/drawing/2014/main" id="{72F444EA-3EC7-FB85-FE99-018316FFF068}"/>
              </a:ext>
            </a:extLst>
          </p:cNvPr>
          <p:cNvSpPr>
            <a:spLocks noGrp="1"/>
          </p:cNvSpPr>
          <p:nvPr>
            <p:ph type="body" sz="quarter" idx="110" hasCustomPrompt="1"/>
          </p:nvPr>
        </p:nvSpPr>
        <p:spPr>
          <a:xfrm>
            <a:off x="609599" y="5535652"/>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39" name="Text Placeholder 1">
            <a:extLst>
              <a:ext uri="{FF2B5EF4-FFF2-40B4-BE49-F238E27FC236}">
                <a16:creationId xmlns:a16="http://schemas.microsoft.com/office/drawing/2014/main" id="{F50CD209-C609-A4E9-E42B-894B4CC1EB2A}"/>
              </a:ext>
            </a:extLst>
          </p:cNvPr>
          <p:cNvSpPr>
            <a:spLocks noGrp="1"/>
          </p:cNvSpPr>
          <p:nvPr>
            <p:ph type="body" sz="quarter" idx="109" hasCustomPrompt="1"/>
          </p:nvPr>
        </p:nvSpPr>
        <p:spPr>
          <a:xfrm>
            <a:off x="609599" y="4844879"/>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#4</a:t>
            </a:r>
          </a:p>
        </p:txBody>
      </p:sp>
      <p:sp>
        <p:nvSpPr>
          <p:cNvPr id="37" name="Rectangle 36">
            <a:extLst>
              <a:ext uri="{FF2B5EF4-FFF2-40B4-BE49-F238E27FC236}">
                <a16:creationId xmlns:a16="http://schemas.microsoft.com/office/drawing/2014/main" id="{515B16B6-0988-2DAA-D8C4-195ADFABC770}"/>
              </a:ext>
              <a:ext uri="{C183D7F6-B498-43B3-948B-1728B52AA6E4}">
                <adec:decorative xmlns:adec="http://schemas.microsoft.com/office/drawing/2017/decorative" val="1"/>
              </a:ext>
            </a:extLst>
          </p:cNvPr>
          <p:cNvSpPr>
            <a:spLocks noChangeAspect="1"/>
          </p:cNvSpPr>
          <p:nvPr userDrawn="1"/>
        </p:nvSpPr>
        <p:spPr>
          <a:xfrm>
            <a:off x="609599"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21E6483C-4B0B-278B-B1A6-2F4A0168955A}"/>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746759"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5" name="Text Placeholder 2">
            <a:extLst>
              <a:ext uri="{FF2B5EF4-FFF2-40B4-BE49-F238E27FC236}">
                <a16:creationId xmlns:a16="http://schemas.microsoft.com/office/drawing/2014/main" id="{B7386A1E-6E78-3D04-14C7-B038D4D4F486}"/>
              </a:ext>
            </a:extLst>
          </p:cNvPr>
          <p:cNvSpPr>
            <a:spLocks noGrp="1"/>
          </p:cNvSpPr>
          <p:nvPr>
            <p:ph type="body" sz="quarter" idx="102" hasCustomPrompt="1"/>
          </p:nvPr>
        </p:nvSpPr>
        <p:spPr>
          <a:xfrm>
            <a:off x="8199117" y="2937418"/>
            <a:ext cx="3383283"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4" name="Text Placeholder 1">
            <a:extLst>
              <a:ext uri="{FF2B5EF4-FFF2-40B4-BE49-F238E27FC236}">
                <a16:creationId xmlns:a16="http://schemas.microsoft.com/office/drawing/2014/main" id="{F421DF0A-0AD0-830E-1935-2F46659EB12B}"/>
              </a:ext>
            </a:extLst>
          </p:cNvPr>
          <p:cNvSpPr>
            <a:spLocks noGrp="1"/>
          </p:cNvSpPr>
          <p:nvPr>
            <p:ph type="body" sz="quarter" idx="101" hasCustomPrompt="1"/>
          </p:nvPr>
        </p:nvSpPr>
        <p:spPr>
          <a:xfrm>
            <a:off x="8199117" y="2246645"/>
            <a:ext cx="3383283"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#3</a:t>
            </a:r>
          </a:p>
        </p:txBody>
      </p:sp>
      <p:sp>
        <p:nvSpPr>
          <p:cNvPr id="31" name="Rectangle 30">
            <a:extLst>
              <a:ext uri="{FF2B5EF4-FFF2-40B4-BE49-F238E27FC236}">
                <a16:creationId xmlns:a16="http://schemas.microsoft.com/office/drawing/2014/main" id="{C7170F21-3228-E04C-73AD-33FD9A84A188}"/>
              </a:ext>
              <a:ext uri="{C183D7F6-B498-43B3-948B-1728B52AA6E4}">
                <adec:decorative xmlns:adec="http://schemas.microsoft.com/office/drawing/2017/decorative" val="1"/>
              </a:ext>
            </a:extLst>
          </p:cNvPr>
          <p:cNvSpPr>
            <a:spLocks noChangeAspect="1"/>
          </p:cNvSpPr>
          <p:nvPr userDrawn="1"/>
        </p:nvSpPr>
        <p:spPr>
          <a:xfrm>
            <a:off x="8203302"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2" name="Picture Placeholder 3">
            <a:extLst>
              <a:ext uri="{FF2B5EF4-FFF2-40B4-BE49-F238E27FC236}">
                <a16:creationId xmlns:a16="http://schemas.microsoft.com/office/drawing/2014/main" id="{167B546E-BC74-2FC3-7582-3722E3CA0068}"/>
              </a:ext>
              <a:ext uri="{C183D7F6-B498-43B3-948B-1728B52AA6E4}">
                <adec:decorative xmlns:adec="http://schemas.microsoft.com/office/drawing/2017/decorative" val="1"/>
              </a:ext>
            </a:extLst>
          </p:cNvPr>
          <p:cNvSpPr>
            <a:spLocks noGrp="1" noChangeAspect="1"/>
          </p:cNvSpPr>
          <p:nvPr>
            <p:ph type="pic" sz="quarter" idx="106" hasCustomPrompt="1"/>
          </p:nvPr>
        </p:nvSpPr>
        <p:spPr>
          <a:xfrm>
            <a:off x="8340462"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F95407FA-E091-F503-4DF8-C829EC857FA5}"/>
              </a:ext>
            </a:extLst>
          </p:cNvPr>
          <p:cNvSpPr>
            <a:spLocks noGrp="1"/>
          </p:cNvSpPr>
          <p:nvPr>
            <p:ph type="body" sz="quarter" idx="100" hasCustomPrompt="1"/>
          </p:nvPr>
        </p:nvSpPr>
        <p:spPr>
          <a:xfrm>
            <a:off x="4404357" y="2937418"/>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2" name="Text Placeholder 1">
            <a:extLst>
              <a:ext uri="{FF2B5EF4-FFF2-40B4-BE49-F238E27FC236}">
                <a16:creationId xmlns:a16="http://schemas.microsoft.com/office/drawing/2014/main" id="{FF74E96D-5E79-7744-A24F-9B3899E58537}"/>
              </a:ext>
            </a:extLst>
          </p:cNvPr>
          <p:cNvSpPr>
            <a:spLocks noGrp="1"/>
          </p:cNvSpPr>
          <p:nvPr>
            <p:ph type="body" sz="quarter" idx="91" hasCustomPrompt="1"/>
          </p:nvPr>
        </p:nvSpPr>
        <p:spPr>
          <a:xfrm>
            <a:off x="4404357" y="2246645"/>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#2</a:t>
            </a:r>
          </a:p>
        </p:txBody>
      </p:sp>
      <p:sp>
        <p:nvSpPr>
          <p:cNvPr id="29" name="Rectangle 28">
            <a:extLst>
              <a:ext uri="{FF2B5EF4-FFF2-40B4-BE49-F238E27FC236}">
                <a16:creationId xmlns:a16="http://schemas.microsoft.com/office/drawing/2014/main" id="{5A1456EA-B736-7B42-88A3-477B9A8DDF01}"/>
              </a:ext>
              <a:ext uri="{C183D7F6-B498-43B3-948B-1728B52AA6E4}">
                <adec:decorative xmlns:adec="http://schemas.microsoft.com/office/drawing/2017/decorative" val="1"/>
              </a:ext>
            </a:extLst>
          </p:cNvPr>
          <p:cNvSpPr>
            <a:spLocks noChangeAspect="1"/>
          </p:cNvSpPr>
          <p:nvPr userDrawn="1"/>
        </p:nvSpPr>
        <p:spPr>
          <a:xfrm>
            <a:off x="4404358"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0" name="Picture Placeholder 3">
            <a:extLst>
              <a:ext uri="{FF2B5EF4-FFF2-40B4-BE49-F238E27FC236}">
                <a16:creationId xmlns:a16="http://schemas.microsoft.com/office/drawing/2014/main" id="{CC86BF92-053F-7C2F-BF5C-C49A74889050}"/>
              </a:ext>
              <a:ext uri="{C183D7F6-B498-43B3-948B-1728B52AA6E4}">
                <adec:decorative xmlns:adec="http://schemas.microsoft.com/office/drawing/2017/decorative" val="1"/>
              </a:ext>
            </a:extLst>
          </p:cNvPr>
          <p:cNvSpPr>
            <a:spLocks noGrp="1" noChangeAspect="1"/>
          </p:cNvSpPr>
          <p:nvPr>
            <p:ph type="pic" sz="quarter" idx="105" hasCustomPrompt="1"/>
          </p:nvPr>
        </p:nvSpPr>
        <p:spPr>
          <a:xfrm>
            <a:off x="4541518"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D0B07216-BA9A-B5CF-E407-7CE0A7073F3E}"/>
              </a:ext>
            </a:extLst>
          </p:cNvPr>
          <p:cNvSpPr>
            <a:spLocks noGrp="1"/>
          </p:cNvSpPr>
          <p:nvPr>
            <p:ph type="body" sz="quarter" idx="90" hasCustomPrompt="1"/>
          </p:nvPr>
        </p:nvSpPr>
        <p:spPr>
          <a:xfrm>
            <a:off x="609599" y="2937418"/>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0" name="Text Placeholder 1">
            <a:extLst>
              <a:ext uri="{FF2B5EF4-FFF2-40B4-BE49-F238E27FC236}">
                <a16:creationId xmlns:a16="http://schemas.microsoft.com/office/drawing/2014/main" id="{395A2FC0-CABB-0A1C-1F17-602F4F608738}"/>
              </a:ext>
            </a:extLst>
          </p:cNvPr>
          <p:cNvSpPr>
            <a:spLocks noGrp="1"/>
          </p:cNvSpPr>
          <p:nvPr>
            <p:ph type="body" sz="quarter" idx="89" hasCustomPrompt="1"/>
          </p:nvPr>
        </p:nvSpPr>
        <p:spPr>
          <a:xfrm>
            <a:off x="609599" y="2246645"/>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#1</a:t>
            </a:r>
          </a:p>
        </p:txBody>
      </p:sp>
      <p:sp>
        <p:nvSpPr>
          <p:cNvPr id="3" name="Rectangle 2">
            <a:extLst>
              <a:ext uri="{FF2B5EF4-FFF2-40B4-BE49-F238E27FC236}">
                <a16:creationId xmlns:a16="http://schemas.microsoft.com/office/drawing/2014/main" id="{E0FCC1CB-5BF4-1E13-6B00-D1D34C72958C}"/>
              </a:ext>
              <a:ext uri="{C183D7F6-B498-43B3-948B-1728B52AA6E4}">
                <adec:decorative xmlns:adec="http://schemas.microsoft.com/office/drawing/2017/decorative" val="1"/>
              </a:ext>
            </a:extLst>
          </p:cNvPr>
          <p:cNvSpPr>
            <a:spLocks noChangeAspect="1"/>
          </p:cNvSpPr>
          <p:nvPr userDrawn="1"/>
        </p:nvSpPr>
        <p:spPr>
          <a:xfrm>
            <a:off x="609599"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46759"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spcAft>
                <a:spcPts val="0"/>
              </a:spcAft>
              <a:defRPr baseline="0"/>
            </a:lvl1pPr>
          </a:lstStyle>
          <a:p>
            <a:r>
              <a:rPr lang="en-US"/>
              <a:t>Content Slide Title – 3 by 2 with Icons</a:t>
            </a:r>
          </a:p>
        </p:txBody>
      </p:sp>
    </p:spTree>
    <p:extLst>
      <p:ext uri="{BB962C8B-B14F-4D97-AF65-F5344CB8AC3E}">
        <p14:creationId xmlns:p14="http://schemas.microsoft.com/office/powerpoint/2010/main" val="219526556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 2 by 3 with Icons and Image">
    <p:spTree>
      <p:nvGrpSpPr>
        <p:cNvPr id="1" name=""/>
        <p:cNvGrpSpPr/>
        <p:nvPr/>
      </p:nvGrpSpPr>
      <p:grpSpPr>
        <a:xfrm>
          <a:off x="0" y="0"/>
          <a:ext cx="0" cy="0"/>
          <a:chOff x="0" y="0"/>
          <a:chExt cx="0" cy="0"/>
        </a:xfrm>
      </p:grpSpPr>
      <p:sp>
        <p:nvSpPr>
          <p:cNvPr id="89" name="Text Placeholder 2">
            <a:extLst>
              <a:ext uri="{FF2B5EF4-FFF2-40B4-BE49-F238E27FC236}">
                <a16:creationId xmlns:a16="http://schemas.microsoft.com/office/drawing/2014/main" id="{B90B8081-1B69-CA28-A1E8-6A509AEE7A4D}"/>
              </a:ext>
            </a:extLst>
          </p:cNvPr>
          <p:cNvSpPr>
            <a:spLocks noGrp="1"/>
          </p:cNvSpPr>
          <p:nvPr>
            <p:ph type="body" sz="quarter" idx="122" hasCustomPrompt="1"/>
          </p:nvPr>
        </p:nvSpPr>
        <p:spPr>
          <a:xfrm>
            <a:off x="7384740" y="5506210"/>
            <a:ext cx="4197659"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8" name="Text Placeholder 3">
            <a:extLst>
              <a:ext uri="{FF2B5EF4-FFF2-40B4-BE49-F238E27FC236}">
                <a16:creationId xmlns:a16="http://schemas.microsoft.com/office/drawing/2014/main" id="{94518C47-31B5-D67A-FA3B-EC2D457234E0}"/>
              </a:ext>
            </a:extLst>
          </p:cNvPr>
          <p:cNvSpPr>
            <a:spLocks noGrp="1"/>
          </p:cNvSpPr>
          <p:nvPr>
            <p:ph type="body" sz="quarter" idx="121" hasCustomPrompt="1"/>
          </p:nvPr>
        </p:nvSpPr>
        <p:spPr>
          <a:xfrm>
            <a:off x="7384740" y="5234914"/>
            <a:ext cx="4197659"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35" name="Rectangle 34">
            <a:extLst>
              <a:ext uri="{FF2B5EF4-FFF2-40B4-BE49-F238E27FC236}">
                <a16:creationId xmlns:a16="http://schemas.microsoft.com/office/drawing/2014/main" id="{E111212C-BC63-66C5-A780-C16474D4FD09}"/>
              </a:ext>
              <a:ext uri="{C183D7F6-B498-43B3-948B-1728B52AA6E4}">
                <adec:decorative xmlns:adec="http://schemas.microsoft.com/office/drawing/2017/decorative" val="1"/>
              </a:ext>
            </a:extLst>
          </p:cNvPr>
          <p:cNvSpPr>
            <a:spLocks noChangeAspect="1"/>
          </p:cNvSpPr>
          <p:nvPr userDrawn="1"/>
        </p:nvSpPr>
        <p:spPr>
          <a:xfrm>
            <a:off x="6317711" y="523525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5" name="Picture Placeholder 3">
            <a:extLst>
              <a:ext uri="{FF2B5EF4-FFF2-40B4-BE49-F238E27FC236}">
                <a16:creationId xmlns:a16="http://schemas.microsoft.com/office/drawing/2014/main" id="{DFCE6B3B-C946-2337-8871-006CDBDDAD2D}"/>
              </a:ext>
              <a:ext uri="{C183D7F6-B498-43B3-948B-1728B52AA6E4}">
                <adec:decorative xmlns:adec="http://schemas.microsoft.com/office/drawing/2017/decorative" val="1"/>
              </a:ext>
            </a:extLst>
          </p:cNvPr>
          <p:cNvSpPr>
            <a:spLocks noGrp="1" noChangeAspect="1"/>
          </p:cNvSpPr>
          <p:nvPr>
            <p:ph type="pic" sz="quarter" idx="112" hasCustomPrompt="1"/>
          </p:nvPr>
        </p:nvSpPr>
        <p:spPr>
          <a:xfrm>
            <a:off x="6454871" y="537241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5" name="Text Placeholder 2">
            <a:extLst>
              <a:ext uri="{FF2B5EF4-FFF2-40B4-BE49-F238E27FC236}">
                <a16:creationId xmlns:a16="http://schemas.microsoft.com/office/drawing/2014/main" id="{B6FD8DE0-4F0A-ACE4-2598-2F589812C1A8}"/>
              </a:ext>
            </a:extLst>
          </p:cNvPr>
          <p:cNvSpPr>
            <a:spLocks noGrp="1"/>
          </p:cNvSpPr>
          <p:nvPr>
            <p:ph type="body" sz="quarter" idx="118" hasCustomPrompt="1"/>
          </p:nvPr>
        </p:nvSpPr>
        <p:spPr>
          <a:xfrm>
            <a:off x="7384740" y="4334299"/>
            <a:ext cx="4197659"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4" name="Text Placeholder 3">
            <a:extLst>
              <a:ext uri="{FF2B5EF4-FFF2-40B4-BE49-F238E27FC236}">
                <a16:creationId xmlns:a16="http://schemas.microsoft.com/office/drawing/2014/main" id="{77950D90-2875-FBFA-0143-FB2C90ECABEA}"/>
              </a:ext>
            </a:extLst>
          </p:cNvPr>
          <p:cNvSpPr>
            <a:spLocks noGrp="1"/>
          </p:cNvSpPr>
          <p:nvPr>
            <p:ph type="body" sz="quarter" idx="117" hasCustomPrompt="1"/>
          </p:nvPr>
        </p:nvSpPr>
        <p:spPr>
          <a:xfrm>
            <a:off x="7384740" y="4063003"/>
            <a:ext cx="4197659"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18" name="Rectangle 17">
            <a:extLst>
              <a:ext uri="{FF2B5EF4-FFF2-40B4-BE49-F238E27FC236}">
                <a16:creationId xmlns:a16="http://schemas.microsoft.com/office/drawing/2014/main" id="{05F28A94-4D65-83D0-2762-9496D8693E98}"/>
              </a:ext>
              <a:ext uri="{C183D7F6-B498-43B3-948B-1728B52AA6E4}">
                <adec:decorative xmlns:adec="http://schemas.microsoft.com/office/drawing/2017/decorative" val="1"/>
              </a:ext>
            </a:extLst>
          </p:cNvPr>
          <p:cNvSpPr>
            <a:spLocks noChangeAspect="1"/>
          </p:cNvSpPr>
          <p:nvPr userDrawn="1"/>
        </p:nvSpPr>
        <p:spPr>
          <a:xfrm>
            <a:off x="6317711" y="407607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3" name="Picture Placeholder 3">
            <a:extLst>
              <a:ext uri="{FF2B5EF4-FFF2-40B4-BE49-F238E27FC236}">
                <a16:creationId xmlns:a16="http://schemas.microsoft.com/office/drawing/2014/main" id="{99AC2BDE-A1CD-95AA-1472-C5BD5AF9F40A}"/>
              </a:ext>
              <a:ext uri="{C183D7F6-B498-43B3-948B-1728B52AA6E4}">
                <adec:decorative xmlns:adec="http://schemas.microsoft.com/office/drawing/2017/decorative" val="1"/>
              </a:ext>
            </a:extLst>
          </p:cNvPr>
          <p:cNvSpPr>
            <a:spLocks noGrp="1" noChangeAspect="1"/>
          </p:cNvSpPr>
          <p:nvPr>
            <p:ph type="pic" sz="quarter" idx="110" hasCustomPrompt="1"/>
          </p:nvPr>
        </p:nvSpPr>
        <p:spPr>
          <a:xfrm>
            <a:off x="6454871" y="421323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1" name="Text Placeholder 2">
            <a:extLst>
              <a:ext uri="{FF2B5EF4-FFF2-40B4-BE49-F238E27FC236}">
                <a16:creationId xmlns:a16="http://schemas.microsoft.com/office/drawing/2014/main" id="{2EA513FA-DE16-38FA-F8F3-7968974A8042}"/>
              </a:ext>
            </a:extLst>
          </p:cNvPr>
          <p:cNvSpPr>
            <a:spLocks noGrp="1"/>
          </p:cNvSpPr>
          <p:nvPr>
            <p:ph type="body" sz="quarter" idx="114" hasCustomPrompt="1"/>
          </p:nvPr>
        </p:nvSpPr>
        <p:spPr>
          <a:xfrm>
            <a:off x="7384740" y="3171343"/>
            <a:ext cx="4197659"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0" name="Text Placeholder 3">
            <a:extLst>
              <a:ext uri="{FF2B5EF4-FFF2-40B4-BE49-F238E27FC236}">
                <a16:creationId xmlns:a16="http://schemas.microsoft.com/office/drawing/2014/main" id="{99901AE3-6E1B-D3DE-D158-2CB5C7CB3C1F}"/>
              </a:ext>
            </a:extLst>
          </p:cNvPr>
          <p:cNvSpPr>
            <a:spLocks noGrp="1"/>
          </p:cNvSpPr>
          <p:nvPr>
            <p:ph type="body" sz="quarter" idx="113" hasCustomPrompt="1"/>
          </p:nvPr>
        </p:nvSpPr>
        <p:spPr>
          <a:xfrm>
            <a:off x="7384740" y="2900047"/>
            <a:ext cx="4197659"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15" name="Rectangle 14">
            <a:extLst>
              <a:ext uri="{FF2B5EF4-FFF2-40B4-BE49-F238E27FC236}">
                <a16:creationId xmlns:a16="http://schemas.microsoft.com/office/drawing/2014/main" id="{4F8DA406-670D-27FA-2595-B2A37333C789}"/>
              </a:ext>
              <a:ext uri="{C183D7F6-B498-43B3-948B-1728B52AA6E4}">
                <adec:decorative xmlns:adec="http://schemas.microsoft.com/office/drawing/2017/decorative" val="1"/>
              </a:ext>
            </a:extLst>
          </p:cNvPr>
          <p:cNvSpPr>
            <a:spLocks noChangeAspect="1"/>
          </p:cNvSpPr>
          <p:nvPr userDrawn="1"/>
        </p:nvSpPr>
        <p:spPr>
          <a:xfrm>
            <a:off x="6317711" y="288989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1" name="Picture Placeholder 3">
            <a:extLst>
              <a:ext uri="{FF2B5EF4-FFF2-40B4-BE49-F238E27FC236}">
                <a16:creationId xmlns:a16="http://schemas.microsoft.com/office/drawing/2014/main" id="{B946C713-3AE6-1DB7-7170-0A4C93FACCA0}"/>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6454871" y="302705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7" name="Text Placeholder 2">
            <a:extLst>
              <a:ext uri="{FF2B5EF4-FFF2-40B4-BE49-F238E27FC236}">
                <a16:creationId xmlns:a16="http://schemas.microsoft.com/office/drawing/2014/main" id="{0191A45C-A5D9-E082-843A-F055C24C5945}"/>
              </a:ext>
            </a:extLst>
          </p:cNvPr>
          <p:cNvSpPr>
            <a:spLocks noGrp="1"/>
          </p:cNvSpPr>
          <p:nvPr>
            <p:ph type="body" sz="quarter" idx="120" hasCustomPrompt="1"/>
          </p:nvPr>
        </p:nvSpPr>
        <p:spPr>
          <a:xfrm>
            <a:off x="1665340" y="5506210"/>
            <a:ext cx="4197096"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6" name="Text Placeholder 3">
            <a:extLst>
              <a:ext uri="{FF2B5EF4-FFF2-40B4-BE49-F238E27FC236}">
                <a16:creationId xmlns:a16="http://schemas.microsoft.com/office/drawing/2014/main" id="{291B8112-CF11-0F57-95F1-F2B9A61A2D4C}"/>
              </a:ext>
            </a:extLst>
          </p:cNvPr>
          <p:cNvSpPr>
            <a:spLocks noGrp="1"/>
          </p:cNvSpPr>
          <p:nvPr>
            <p:ph type="body" sz="quarter" idx="119" hasCustomPrompt="1"/>
          </p:nvPr>
        </p:nvSpPr>
        <p:spPr>
          <a:xfrm>
            <a:off x="1665340" y="5234914"/>
            <a:ext cx="4197096"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12" name="Rectangle 11">
            <a:extLst>
              <a:ext uri="{FF2B5EF4-FFF2-40B4-BE49-F238E27FC236}">
                <a16:creationId xmlns:a16="http://schemas.microsoft.com/office/drawing/2014/main" id="{FBC36FD8-0486-588E-B784-1D40210368DD}"/>
              </a:ext>
              <a:ext uri="{C183D7F6-B498-43B3-948B-1728B52AA6E4}">
                <adec:decorative xmlns:adec="http://schemas.microsoft.com/office/drawing/2017/decorative" val="1"/>
              </a:ext>
            </a:extLst>
          </p:cNvPr>
          <p:cNvSpPr>
            <a:spLocks noChangeAspect="1"/>
          </p:cNvSpPr>
          <p:nvPr userDrawn="1"/>
        </p:nvSpPr>
        <p:spPr>
          <a:xfrm>
            <a:off x="614932" y="523525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4" name="Picture Placeholder 3">
            <a:extLst>
              <a:ext uri="{FF2B5EF4-FFF2-40B4-BE49-F238E27FC236}">
                <a16:creationId xmlns:a16="http://schemas.microsoft.com/office/drawing/2014/main" id="{DF74BDFA-E88D-9837-3E8E-B1442AA29FA0}"/>
              </a:ext>
              <a:ext uri="{C183D7F6-B498-43B3-948B-1728B52AA6E4}">
                <adec:decorative xmlns:adec="http://schemas.microsoft.com/office/drawing/2017/decorative" val="1"/>
              </a:ext>
            </a:extLst>
          </p:cNvPr>
          <p:cNvSpPr>
            <a:spLocks noGrp="1" noChangeAspect="1"/>
          </p:cNvSpPr>
          <p:nvPr>
            <p:ph type="pic" sz="quarter" idx="111" hasCustomPrompt="1"/>
          </p:nvPr>
        </p:nvSpPr>
        <p:spPr>
          <a:xfrm>
            <a:off x="752092" y="537241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3" name="Text Placeholder 2">
            <a:extLst>
              <a:ext uri="{FF2B5EF4-FFF2-40B4-BE49-F238E27FC236}">
                <a16:creationId xmlns:a16="http://schemas.microsoft.com/office/drawing/2014/main" id="{72169C86-938F-165D-6426-822B6C7F2C1A}"/>
              </a:ext>
            </a:extLst>
          </p:cNvPr>
          <p:cNvSpPr>
            <a:spLocks noGrp="1"/>
          </p:cNvSpPr>
          <p:nvPr>
            <p:ph type="body" sz="quarter" idx="116" hasCustomPrompt="1"/>
          </p:nvPr>
        </p:nvSpPr>
        <p:spPr>
          <a:xfrm>
            <a:off x="1665340" y="4334299"/>
            <a:ext cx="4197096"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2" name="Text Placeholder 3">
            <a:extLst>
              <a:ext uri="{FF2B5EF4-FFF2-40B4-BE49-F238E27FC236}">
                <a16:creationId xmlns:a16="http://schemas.microsoft.com/office/drawing/2014/main" id="{6DE589A0-9325-D033-3F01-EE03D5AC8494}"/>
              </a:ext>
            </a:extLst>
          </p:cNvPr>
          <p:cNvSpPr>
            <a:spLocks noGrp="1"/>
          </p:cNvSpPr>
          <p:nvPr>
            <p:ph type="body" sz="quarter" idx="115" hasCustomPrompt="1"/>
          </p:nvPr>
        </p:nvSpPr>
        <p:spPr>
          <a:xfrm>
            <a:off x="1665340" y="4063003"/>
            <a:ext cx="4197096"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9" name="Rectangle 8">
            <a:extLst>
              <a:ext uri="{FF2B5EF4-FFF2-40B4-BE49-F238E27FC236}">
                <a16:creationId xmlns:a16="http://schemas.microsoft.com/office/drawing/2014/main" id="{A60FF8DA-F554-F65C-2B67-78D5B1242015}"/>
              </a:ext>
              <a:ext uri="{C183D7F6-B498-43B3-948B-1728B52AA6E4}">
                <adec:decorative xmlns:adec="http://schemas.microsoft.com/office/drawing/2017/decorative" val="1"/>
              </a:ext>
            </a:extLst>
          </p:cNvPr>
          <p:cNvSpPr>
            <a:spLocks noChangeAspect="1"/>
          </p:cNvSpPr>
          <p:nvPr userDrawn="1"/>
        </p:nvSpPr>
        <p:spPr>
          <a:xfrm>
            <a:off x="614932" y="407607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2" name="Picture Placeholder 3">
            <a:extLst>
              <a:ext uri="{FF2B5EF4-FFF2-40B4-BE49-F238E27FC236}">
                <a16:creationId xmlns:a16="http://schemas.microsoft.com/office/drawing/2014/main" id="{BF8469CB-591E-6DF9-E7ED-2A1B180EB87A}"/>
              </a:ext>
              <a:ext uri="{C183D7F6-B498-43B3-948B-1728B52AA6E4}">
                <adec:decorative xmlns:adec="http://schemas.microsoft.com/office/drawing/2017/decorative" val="1"/>
              </a:ext>
            </a:extLst>
          </p:cNvPr>
          <p:cNvSpPr>
            <a:spLocks noGrp="1" noChangeAspect="1"/>
          </p:cNvSpPr>
          <p:nvPr>
            <p:ph type="pic" sz="quarter" idx="109" hasCustomPrompt="1"/>
          </p:nvPr>
        </p:nvSpPr>
        <p:spPr>
          <a:xfrm>
            <a:off x="752092" y="421323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77" name="Text Placeholder 2">
            <a:extLst>
              <a:ext uri="{FF2B5EF4-FFF2-40B4-BE49-F238E27FC236}">
                <a16:creationId xmlns:a16="http://schemas.microsoft.com/office/drawing/2014/main" id="{EA0C5ECA-F231-4430-E73A-4468037066F2}"/>
              </a:ext>
            </a:extLst>
          </p:cNvPr>
          <p:cNvSpPr>
            <a:spLocks noGrp="1"/>
          </p:cNvSpPr>
          <p:nvPr>
            <p:ph type="body" sz="quarter" idx="12" hasCustomPrompt="1"/>
          </p:nvPr>
        </p:nvSpPr>
        <p:spPr>
          <a:xfrm>
            <a:off x="1665340" y="3171343"/>
            <a:ext cx="4197096"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76" name="Text Placeholder 3">
            <a:extLst>
              <a:ext uri="{FF2B5EF4-FFF2-40B4-BE49-F238E27FC236}">
                <a16:creationId xmlns:a16="http://schemas.microsoft.com/office/drawing/2014/main" id="{2A5AACD4-71DA-A54C-9BFD-5A93C938AE0A}"/>
              </a:ext>
            </a:extLst>
          </p:cNvPr>
          <p:cNvSpPr>
            <a:spLocks noGrp="1"/>
          </p:cNvSpPr>
          <p:nvPr>
            <p:ph type="body" sz="quarter" idx="69" hasCustomPrompt="1"/>
          </p:nvPr>
        </p:nvSpPr>
        <p:spPr>
          <a:xfrm>
            <a:off x="1665340" y="2900047"/>
            <a:ext cx="4197096"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5" name="Rectangle 4">
            <a:extLst>
              <a:ext uri="{FF2B5EF4-FFF2-40B4-BE49-F238E27FC236}">
                <a16:creationId xmlns:a16="http://schemas.microsoft.com/office/drawing/2014/main" id="{3727871A-18DD-4C02-2070-79F55705B9EB}"/>
              </a:ext>
              <a:ext uri="{C183D7F6-B498-43B3-948B-1728B52AA6E4}">
                <adec:decorative xmlns:adec="http://schemas.microsoft.com/office/drawing/2017/decorative" val="1"/>
              </a:ext>
            </a:extLst>
          </p:cNvPr>
          <p:cNvSpPr>
            <a:spLocks noChangeAspect="1"/>
          </p:cNvSpPr>
          <p:nvPr userDrawn="1"/>
        </p:nvSpPr>
        <p:spPr>
          <a:xfrm>
            <a:off x="614932" y="288989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52092" y="302705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Rectangle 3">
            <a:extLst>
              <a:ext uri="{FF2B5EF4-FFF2-40B4-BE49-F238E27FC236}">
                <a16:creationId xmlns:a16="http://schemas.microsoft.com/office/drawing/2014/main" id="{2BC696C7-218E-13D3-1730-5F8DAA5612A3}"/>
              </a:ext>
              <a:ext uri="{C183D7F6-B498-43B3-948B-1728B52AA6E4}">
                <adec:decorative xmlns:adec="http://schemas.microsoft.com/office/drawing/2017/decorative" val="1"/>
              </a:ext>
            </a:extLst>
          </p:cNvPr>
          <p:cNvSpPr/>
          <p:nvPr userDrawn="1"/>
        </p:nvSpPr>
        <p:spPr>
          <a:xfrm>
            <a:off x="9684327" y="302706"/>
            <a:ext cx="2202873" cy="2264718"/>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70" name="Picture Placeholder 3">
            <a:extLst>
              <a:ext uri="{FF2B5EF4-FFF2-40B4-BE49-F238E27FC236}">
                <a16:creationId xmlns:a16="http://schemas.microsoft.com/office/drawing/2014/main" id="{08520152-20F2-C745-716E-E729A38FFB4E}"/>
              </a:ext>
              <a:ext uri="{C183D7F6-B498-43B3-948B-1728B52AA6E4}">
                <adec:decorative xmlns:adec="http://schemas.microsoft.com/office/drawing/2017/decorative" val="1"/>
              </a:ext>
            </a:extLst>
          </p:cNvPr>
          <p:cNvSpPr>
            <a:spLocks noGrp="1"/>
          </p:cNvSpPr>
          <p:nvPr>
            <p:ph type="pic" sz="quarter" idx="13" hasCustomPrompt="1"/>
          </p:nvPr>
        </p:nvSpPr>
        <p:spPr>
          <a:xfrm>
            <a:off x="6317711" y="0"/>
            <a:ext cx="4909069" cy="2290714"/>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8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68" name="Title Placeholder 3">
            <a:extLst>
              <a:ext uri="{FF2B5EF4-FFF2-40B4-BE49-F238E27FC236}">
                <a16:creationId xmlns:a16="http://schemas.microsoft.com/office/drawing/2014/main" id="{BAB4B3CD-15C0-EA77-7DE1-1602627F10DE}"/>
              </a:ext>
            </a:extLst>
          </p:cNvPr>
          <p:cNvSpPr>
            <a:spLocks noGrp="1"/>
          </p:cNvSpPr>
          <p:nvPr>
            <p:ph type="title" hasCustomPrompt="1"/>
          </p:nvPr>
        </p:nvSpPr>
        <p:spPr>
          <a:xfrm>
            <a:off x="614932" y="1097280"/>
            <a:ext cx="5259358" cy="861774"/>
          </a:xfrm>
          <a:prstGeom prst="rect">
            <a:avLst/>
          </a:prstGeom>
        </p:spPr>
        <p:txBody>
          <a:bodyPr vert="horz" lIns="0" tIns="0" rIns="0" bIns="0" rtlCol="0" anchor="t" anchorCtr="0">
            <a:noAutofit/>
          </a:bodyPr>
          <a:lstStyle/>
          <a:p>
            <a:r>
              <a:rPr lang="en-US"/>
              <a:t>Content Slide Title – 2 by 3 with Icons and Image</a:t>
            </a:r>
          </a:p>
        </p:txBody>
      </p:sp>
      <p:sp>
        <p:nvSpPr>
          <p:cNvPr id="3" name="Rectangle 2">
            <a:extLst>
              <a:ext uri="{FF2B5EF4-FFF2-40B4-BE49-F238E27FC236}">
                <a16:creationId xmlns:a16="http://schemas.microsoft.com/office/drawing/2014/main" id="{62A35BDB-8281-0BC5-00DC-B150CEAE612B}"/>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283614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t – 4 by 2 with Icons">
    <p:spTree>
      <p:nvGrpSpPr>
        <p:cNvPr id="1" name=""/>
        <p:cNvGrpSpPr/>
        <p:nvPr/>
      </p:nvGrpSpPr>
      <p:grpSpPr>
        <a:xfrm>
          <a:off x="0" y="0"/>
          <a:ext cx="0" cy="0"/>
          <a:chOff x="0" y="0"/>
          <a:chExt cx="0" cy="0"/>
        </a:xfrm>
      </p:grpSpPr>
      <p:sp>
        <p:nvSpPr>
          <p:cNvPr id="46" name="Text Placeholder 2">
            <a:extLst>
              <a:ext uri="{FF2B5EF4-FFF2-40B4-BE49-F238E27FC236}">
                <a16:creationId xmlns:a16="http://schemas.microsoft.com/office/drawing/2014/main" id="{673F06CF-87D5-EB9E-952F-30B45CB177D3}"/>
              </a:ext>
            </a:extLst>
          </p:cNvPr>
          <p:cNvSpPr>
            <a:spLocks noGrp="1"/>
          </p:cNvSpPr>
          <p:nvPr>
            <p:ph type="body" sz="quarter" idx="116" hasCustomPrompt="1"/>
          </p:nvPr>
        </p:nvSpPr>
        <p:spPr>
          <a:xfrm>
            <a:off x="9258335" y="5535652"/>
            <a:ext cx="2324065" cy="643913"/>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45" name="Text Placeholder 1">
            <a:extLst>
              <a:ext uri="{FF2B5EF4-FFF2-40B4-BE49-F238E27FC236}">
                <a16:creationId xmlns:a16="http://schemas.microsoft.com/office/drawing/2014/main" id="{0201B6AC-5690-75B0-49CE-17DB29EEC6C2}"/>
              </a:ext>
            </a:extLst>
          </p:cNvPr>
          <p:cNvSpPr>
            <a:spLocks noGrp="1"/>
          </p:cNvSpPr>
          <p:nvPr>
            <p:ph type="body" sz="quarter" idx="115" hasCustomPrompt="1"/>
          </p:nvPr>
        </p:nvSpPr>
        <p:spPr>
          <a:xfrm>
            <a:off x="9258335"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#8</a:t>
            </a:r>
          </a:p>
        </p:txBody>
      </p:sp>
      <p:sp>
        <p:nvSpPr>
          <p:cNvPr id="52" name="Rectangle 51">
            <a:extLst>
              <a:ext uri="{FF2B5EF4-FFF2-40B4-BE49-F238E27FC236}">
                <a16:creationId xmlns:a16="http://schemas.microsoft.com/office/drawing/2014/main" id="{C61A3F22-808B-CED1-9393-285E6F462988}"/>
              </a:ext>
              <a:ext uri="{C183D7F6-B498-43B3-948B-1728B52AA6E4}">
                <adec:decorative xmlns:adec="http://schemas.microsoft.com/office/drawing/2017/decorative" val="1"/>
              </a:ext>
            </a:extLst>
          </p:cNvPr>
          <p:cNvSpPr>
            <a:spLocks noChangeAspect="1"/>
          </p:cNvSpPr>
          <p:nvPr userDrawn="1"/>
        </p:nvSpPr>
        <p:spPr>
          <a:xfrm>
            <a:off x="9251533"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53" name="Picture Placeholder 3">
            <a:extLst>
              <a:ext uri="{FF2B5EF4-FFF2-40B4-BE49-F238E27FC236}">
                <a16:creationId xmlns:a16="http://schemas.microsoft.com/office/drawing/2014/main" id="{BF7997C5-99BA-7BCA-3E49-2D372103918E}"/>
              </a:ext>
              <a:ext uri="{C183D7F6-B498-43B3-948B-1728B52AA6E4}">
                <adec:decorative xmlns:adec="http://schemas.microsoft.com/office/drawing/2017/decorative" val="1"/>
              </a:ext>
            </a:extLst>
          </p:cNvPr>
          <p:cNvSpPr>
            <a:spLocks noGrp="1" noChangeAspect="1"/>
          </p:cNvSpPr>
          <p:nvPr>
            <p:ph type="pic" sz="quarter" idx="119" hasCustomPrompt="1"/>
          </p:nvPr>
        </p:nvSpPr>
        <p:spPr>
          <a:xfrm>
            <a:off x="9388693"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4" name="Text Placeholder 2">
            <a:extLst>
              <a:ext uri="{FF2B5EF4-FFF2-40B4-BE49-F238E27FC236}">
                <a16:creationId xmlns:a16="http://schemas.microsoft.com/office/drawing/2014/main" id="{6728DD55-3D89-C505-33E6-74978B3E5DA1}"/>
              </a:ext>
            </a:extLst>
          </p:cNvPr>
          <p:cNvSpPr>
            <a:spLocks noGrp="1"/>
          </p:cNvSpPr>
          <p:nvPr>
            <p:ph type="body" sz="quarter" idx="114" hasCustomPrompt="1"/>
          </p:nvPr>
        </p:nvSpPr>
        <p:spPr>
          <a:xfrm>
            <a:off x="6375424" y="5535652"/>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43" name="Text Placeholder 1">
            <a:extLst>
              <a:ext uri="{FF2B5EF4-FFF2-40B4-BE49-F238E27FC236}">
                <a16:creationId xmlns:a16="http://schemas.microsoft.com/office/drawing/2014/main" id="{B2CF966D-BA45-08ED-9E70-C7691B00CDA2}"/>
              </a:ext>
            </a:extLst>
          </p:cNvPr>
          <p:cNvSpPr>
            <a:spLocks noGrp="1"/>
          </p:cNvSpPr>
          <p:nvPr>
            <p:ph type="body" sz="quarter" idx="113" hasCustomPrompt="1"/>
          </p:nvPr>
        </p:nvSpPr>
        <p:spPr>
          <a:xfrm>
            <a:off x="6375424"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#7</a:t>
            </a:r>
          </a:p>
        </p:txBody>
      </p:sp>
      <p:sp>
        <p:nvSpPr>
          <p:cNvPr id="50" name="Rectangle 49">
            <a:extLst>
              <a:ext uri="{FF2B5EF4-FFF2-40B4-BE49-F238E27FC236}">
                <a16:creationId xmlns:a16="http://schemas.microsoft.com/office/drawing/2014/main" id="{EFE0D081-7422-4195-482B-64EE6E43F0CE}"/>
              </a:ext>
              <a:ext uri="{C183D7F6-B498-43B3-948B-1728B52AA6E4}">
                <adec:decorative xmlns:adec="http://schemas.microsoft.com/office/drawing/2017/decorative" val="1"/>
              </a:ext>
            </a:extLst>
          </p:cNvPr>
          <p:cNvSpPr>
            <a:spLocks noChangeAspect="1"/>
          </p:cNvSpPr>
          <p:nvPr userDrawn="1"/>
        </p:nvSpPr>
        <p:spPr>
          <a:xfrm>
            <a:off x="6355980"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51" name="Picture Placeholder 3">
            <a:extLst>
              <a:ext uri="{FF2B5EF4-FFF2-40B4-BE49-F238E27FC236}">
                <a16:creationId xmlns:a16="http://schemas.microsoft.com/office/drawing/2014/main" id="{4ADCDAE6-5FE5-B375-4931-25C99B44BD08}"/>
              </a:ext>
              <a:ext uri="{C183D7F6-B498-43B3-948B-1728B52AA6E4}">
                <adec:decorative xmlns:adec="http://schemas.microsoft.com/office/drawing/2017/decorative" val="1"/>
              </a:ext>
            </a:extLst>
          </p:cNvPr>
          <p:cNvSpPr>
            <a:spLocks noGrp="1" noChangeAspect="1"/>
          </p:cNvSpPr>
          <p:nvPr>
            <p:ph type="pic" sz="quarter" idx="118" hasCustomPrompt="1"/>
          </p:nvPr>
        </p:nvSpPr>
        <p:spPr>
          <a:xfrm>
            <a:off x="6493140"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2" name="Text Placeholder 2">
            <a:extLst>
              <a:ext uri="{FF2B5EF4-FFF2-40B4-BE49-F238E27FC236}">
                <a16:creationId xmlns:a16="http://schemas.microsoft.com/office/drawing/2014/main" id="{579FB4DF-1CBD-2D1C-CCC6-B4AB23D5ECC5}"/>
              </a:ext>
            </a:extLst>
          </p:cNvPr>
          <p:cNvSpPr>
            <a:spLocks noGrp="1"/>
          </p:cNvSpPr>
          <p:nvPr>
            <p:ph type="body" sz="quarter" idx="112" hasCustomPrompt="1"/>
          </p:nvPr>
        </p:nvSpPr>
        <p:spPr>
          <a:xfrm>
            <a:off x="3460427" y="5535652"/>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41" name="Text Placeholder 1">
            <a:extLst>
              <a:ext uri="{FF2B5EF4-FFF2-40B4-BE49-F238E27FC236}">
                <a16:creationId xmlns:a16="http://schemas.microsoft.com/office/drawing/2014/main" id="{15B12C62-CF55-C7FA-5773-018282EEDA7F}"/>
              </a:ext>
            </a:extLst>
          </p:cNvPr>
          <p:cNvSpPr>
            <a:spLocks noGrp="1"/>
          </p:cNvSpPr>
          <p:nvPr>
            <p:ph type="body" sz="quarter" idx="111" hasCustomPrompt="1"/>
          </p:nvPr>
        </p:nvSpPr>
        <p:spPr>
          <a:xfrm>
            <a:off x="3460427"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#6</a:t>
            </a:r>
          </a:p>
        </p:txBody>
      </p:sp>
      <p:sp>
        <p:nvSpPr>
          <p:cNvPr id="48" name="Rectangle 47">
            <a:extLst>
              <a:ext uri="{FF2B5EF4-FFF2-40B4-BE49-F238E27FC236}">
                <a16:creationId xmlns:a16="http://schemas.microsoft.com/office/drawing/2014/main" id="{F7BD1394-485B-E246-DC5B-62CA3CFA86AF}"/>
              </a:ext>
              <a:ext uri="{C183D7F6-B498-43B3-948B-1728B52AA6E4}">
                <adec:decorative xmlns:adec="http://schemas.microsoft.com/office/drawing/2017/decorative" val="1"/>
              </a:ext>
            </a:extLst>
          </p:cNvPr>
          <p:cNvSpPr>
            <a:spLocks noChangeAspect="1"/>
          </p:cNvSpPr>
          <p:nvPr userDrawn="1"/>
        </p:nvSpPr>
        <p:spPr>
          <a:xfrm>
            <a:off x="3460427"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49" name="Picture Placeholder 3">
            <a:extLst>
              <a:ext uri="{FF2B5EF4-FFF2-40B4-BE49-F238E27FC236}">
                <a16:creationId xmlns:a16="http://schemas.microsoft.com/office/drawing/2014/main" id="{2525B1E1-6551-99E2-CD0F-A355881BAF75}"/>
              </a:ext>
              <a:ext uri="{C183D7F6-B498-43B3-948B-1728B52AA6E4}">
                <adec:decorative xmlns:adec="http://schemas.microsoft.com/office/drawing/2017/decorative" val="1"/>
              </a:ext>
            </a:extLst>
          </p:cNvPr>
          <p:cNvSpPr>
            <a:spLocks noGrp="1" noChangeAspect="1"/>
          </p:cNvSpPr>
          <p:nvPr>
            <p:ph type="pic" sz="quarter" idx="117" hasCustomPrompt="1"/>
          </p:nvPr>
        </p:nvSpPr>
        <p:spPr>
          <a:xfrm>
            <a:off x="3597587"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0" name="Text Placeholder 2">
            <a:extLst>
              <a:ext uri="{FF2B5EF4-FFF2-40B4-BE49-F238E27FC236}">
                <a16:creationId xmlns:a16="http://schemas.microsoft.com/office/drawing/2014/main" id="{72F444EA-3EC7-FB85-FE99-018316FFF068}"/>
              </a:ext>
            </a:extLst>
          </p:cNvPr>
          <p:cNvSpPr>
            <a:spLocks noGrp="1"/>
          </p:cNvSpPr>
          <p:nvPr>
            <p:ph type="body" sz="quarter" idx="110" hasCustomPrompt="1"/>
          </p:nvPr>
        </p:nvSpPr>
        <p:spPr>
          <a:xfrm>
            <a:off x="609600" y="5535652"/>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39" name="Text Placeholder 1">
            <a:extLst>
              <a:ext uri="{FF2B5EF4-FFF2-40B4-BE49-F238E27FC236}">
                <a16:creationId xmlns:a16="http://schemas.microsoft.com/office/drawing/2014/main" id="{F50CD209-C609-A4E9-E42B-894B4CC1EB2A}"/>
              </a:ext>
            </a:extLst>
          </p:cNvPr>
          <p:cNvSpPr>
            <a:spLocks noGrp="1"/>
          </p:cNvSpPr>
          <p:nvPr>
            <p:ph type="body" sz="quarter" idx="109" hasCustomPrompt="1"/>
          </p:nvPr>
        </p:nvSpPr>
        <p:spPr>
          <a:xfrm>
            <a:off x="609600"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#5</a:t>
            </a:r>
          </a:p>
        </p:txBody>
      </p:sp>
      <p:sp>
        <p:nvSpPr>
          <p:cNvPr id="37" name="Rectangle 36">
            <a:extLst>
              <a:ext uri="{FF2B5EF4-FFF2-40B4-BE49-F238E27FC236}">
                <a16:creationId xmlns:a16="http://schemas.microsoft.com/office/drawing/2014/main" id="{515B16B6-0988-2DAA-D8C4-195ADFABC770}"/>
              </a:ext>
              <a:ext uri="{C183D7F6-B498-43B3-948B-1728B52AA6E4}">
                <adec:decorative xmlns:adec="http://schemas.microsoft.com/office/drawing/2017/decorative" val="1"/>
              </a:ext>
            </a:extLst>
          </p:cNvPr>
          <p:cNvSpPr>
            <a:spLocks noChangeAspect="1"/>
          </p:cNvSpPr>
          <p:nvPr userDrawn="1"/>
        </p:nvSpPr>
        <p:spPr>
          <a:xfrm>
            <a:off x="609600"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21E6483C-4B0B-278B-B1A6-2F4A0168955A}"/>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746760"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7" name="Text Placeholder 2">
            <a:extLst>
              <a:ext uri="{FF2B5EF4-FFF2-40B4-BE49-F238E27FC236}">
                <a16:creationId xmlns:a16="http://schemas.microsoft.com/office/drawing/2014/main" id="{3EE254E7-49E8-34C8-0736-DFC80795C3BC}"/>
              </a:ext>
            </a:extLst>
          </p:cNvPr>
          <p:cNvSpPr>
            <a:spLocks noGrp="1"/>
          </p:cNvSpPr>
          <p:nvPr>
            <p:ph type="body" sz="quarter" idx="104" hasCustomPrompt="1"/>
          </p:nvPr>
        </p:nvSpPr>
        <p:spPr>
          <a:xfrm>
            <a:off x="9258335" y="2937418"/>
            <a:ext cx="2324065" cy="643913"/>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6" name="Text Placeholder 1">
            <a:extLst>
              <a:ext uri="{FF2B5EF4-FFF2-40B4-BE49-F238E27FC236}">
                <a16:creationId xmlns:a16="http://schemas.microsoft.com/office/drawing/2014/main" id="{10EEAF93-E620-5F35-07DE-76255050475C}"/>
              </a:ext>
            </a:extLst>
          </p:cNvPr>
          <p:cNvSpPr>
            <a:spLocks noGrp="1"/>
          </p:cNvSpPr>
          <p:nvPr>
            <p:ph type="body" sz="quarter" idx="103" hasCustomPrompt="1"/>
          </p:nvPr>
        </p:nvSpPr>
        <p:spPr>
          <a:xfrm>
            <a:off x="9258335"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#4</a:t>
            </a:r>
          </a:p>
        </p:txBody>
      </p:sp>
      <p:sp>
        <p:nvSpPr>
          <p:cNvPr id="33" name="Rectangle 32">
            <a:extLst>
              <a:ext uri="{FF2B5EF4-FFF2-40B4-BE49-F238E27FC236}">
                <a16:creationId xmlns:a16="http://schemas.microsoft.com/office/drawing/2014/main" id="{496BD37A-4D69-C3C6-66A7-B112771E1510}"/>
              </a:ext>
              <a:ext uri="{C183D7F6-B498-43B3-948B-1728B52AA6E4}">
                <adec:decorative xmlns:adec="http://schemas.microsoft.com/office/drawing/2017/decorative" val="1"/>
              </a:ext>
            </a:extLst>
          </p:cNvPr>
          <p:cNvSpPr>
            <a:spLocks noChangeAspect="1"/>
          </p:cNvSpPr>
          <p:nvPr userDrawn="1"/>
        </p:nvSpPr>
        <p:spPr>
          <a:xfrm>
            <a:off x="9251533"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4" name="Picture Placeholder 3">
            <a:extLst>
              <a:ext uri="{FF2B5EF4-FFF2-40B4-BE49-F238E27FC236}">
                <a16:creationId xmlns:a16="http://schemas.microsoft.com/office/drawing/2014/main" id="{74ADCDC0-C9B7-6EBB-5038-08496C42CC2E}"/>
              </a:ext>
              <a:ext uri="{C183D7F6-B498-43B3-948B-1728B52AA6E4}">
                <adec:decorative xmlns:adec="http://schemas.microsoft.com/office/drawing/2017/decorative" val="1"/>
              </a:ext>
            </a:extLst>
          </p:cNvPr>
          <p:cNvSpPr>
            <a:spLocks noGrp="1" noChangeAspect="1"/>
          </p:cNvSpPr>
          <p:nvPr>
            <p:ph type="pic" sz="quarter" idx="107" hasCustomPrompt="1"/>
          </p:nvPr>
        </p:nvSpPr>
        <p:spPr>
          <a:xfrm>
            <a:off x="9388693"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5" name="Text Placeholder 2">
            <a:extLst>
              <a:ext uri="{FF2B5EF4-FFF2-40B4-BE49-F238E27FC236}">
                <a16:creationId xmlns:a16="http://schemas.microsoft.com/office/drawing/2014/main" id="{B7386A1E-6E78-3D04-14C7-B038D4D4F486}"/>
              </a:ext>
            </a:extLst>
          </p:cNvPr>
          <p:cNvSpPr>
            <a:spLocks noGrp="1"/>
          </p:cNvSpPr>
          <p:nvPr>
            <p:ph type="body" sz="quarter" idx="102" hasCustomPrompt="1"/>
          </p:nvPr>
        </p:nvSpPr>
        <p:spPr>
          <a:xfrm>
            <a:off x="6375424" y="2937418"/>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4" name="Text Placeholder 1">
            <a:extLst>
              <a:ext uri="{FF2B5EF4-FFF2-40B4-BE49-F238E27FC236}">
                <a16:creationId xmlns:a16="http://schemas.microsoft.com/office/drawing/2014/main" id="{F421DF0A-0AD0-830E-1935-2F46659EB12B}"/>
              </a:ext>
            </a:extLst>
          </p:cNvPr>
          <p:cNvSpPr>
            <a:spLocks noGrp="1"/>
          </p:cNvSpPr>
          <p:nvPr>
            <p:ph type="body" sz="quarter" idx="101" hasCustomPrompt="1"/>
          </p:nvPr>
        </p:nvSpPr>
        <p:spPr>
          <a:xfrm>
            <a:off x="6375424"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#3</a:t>
            </a:r>
          </a:p>
        </p:txBody>
      </p:sp>
      <p:sp>
        <p:nvSpPr>
          <p:cNvPr id="31" name="Rectangle 30">
            <a:extLst>
              <a:ext uri="{FF2B5EF4-FFF2-40B4-BE49-F238E27FC236}">
                <a16:creationId xmlns:a16="http://schemas.microsoft.com/office/drawing/2014/main" id="{C7170F21-3228-E04C-73AD-33FD9A84A188}"/>
              </a:ext>
              <a:ext uri="{C183D7F6-B498-43B3-948B-1728B52AA6E4}">
                <adec:decorative xmlns:adec="http://schemas.microsoft.com/office/drawing/2017/decorative" val="1"/>
              </a:ext>
            </a:extLst>
          </p:cNvPr>
          <p:cNvSpPr>
            <a:spLocks noChangeAspect="1"/>
          </p:cNvSpPr>
          <p:nvPr userDrawn="1"/>
        </p:nvSpPr>
        <p:spPr>
          <a:xfrm>
            <a:off x="6355980"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2" name="Picture Placeholder 3">
            <a:extLst>
              <a:ext uri="{FF2B5EF4-FFF2-40B4-BE49-F238E27FC236}">
                <a16:creationId xmlns:a16="http://schemas.microsoft.com/office/drawing/2014/main" id="{167B546E-BC74-2FC3-7582-3722E3CA0068}"/>
              </a:ext>
              <a:ext uri="{C183D7F6-B498-43B3-948B-1728B52AA6E4}">
                <adec:decorative xmlns:adec="http://schemas.microsoft.com/office/drawing/2017/decorative" val="1"/>
              </a:ext>
            </a:extLst>
          </p:cNvPr>
          <p:cNvSpPr>
            <a:spLocks noGrp="1" noChangeAspect="1"/>
          </p:cNvSpPr>
          <p:nvPr>
            <p:ph type="pic" sz="quarter" idx="106" hasCustomPrompt="1"/>
          </p:nvPr>
        </p:nvSpPr>
        <p:spPr>
          <a:xfrm>
            <a:off x="6493140"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F95407FA-E091-F503-4DF8-C829EC857FA5}"/>
              </a:ext>
            </a:extLst>
          </p:cNvPr>
          <p:cNvSpPr>
            <a:spLocks noGrp="1"/>
          </p:cNvSpPr>
          <p:nvPr>
            <p:ph type="body" sz="quarter" idx="100" hasCustomPrompt="1"/>
          </p:nvPr>
        </p:nvSpPr>
        <p:spPr>
          <a:xfrm>
            <a:off x="3460427" y="2937418"/>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2" name="Text Placeholder 1">
            <a:extLst>
              <a:ext uri="{FF2B5EF4-FFF2-40B4-BE49-F238E27FC236}">
                <a16:creationId xmlns:a16="http://schemas.microsoft.com/office/drawing/2014/main" id="{FF74E96D-5E79-7744-A24F-9B3899E58537}"/>
              </a:ext>
            </a:extLst>
          </p:cNvPr>
          <p:cNvSpPr>
            <a:spLocks noGrp="1"/>
          </p:cNvSpPr>
          <p:nvPr>
            <p:ph type="body" sz="quarter" idx="91" hasCustomPrompt="1"/>
          </p:nvPr>
        </p:nvSpPr>
        <p:spPr>
          <a:xfrm>
            <a:off x="3460427"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#2</a:t>
            </a:r>
          </a:p>
        </p:txBody>
      </p:sp>
      <p:sp>
        <p:nvSpPr>
          <p:cNvPr id="29" name="Rectangle 28">
            <a:extLst>
              <a:ext uri="{FF2B5EF4-FFF2-40B4-BE49-F238E27FC236}">
                <a16:creationId xmlns:a16="http://schemas.microsoft.com/office/drawing/2014/main" id="{5A1456EA-B736-7B42-88A3-477B9A8DDF01}"/>
              </a:ext>
              <a:ext uri="{C183D7F6-B498-43B3-948B-1728B52AA6E4}">
                <adec:decorative xmlns:adec="http://schemas.microsoft.com/office/drawing/2017/decorative" val="1"/>
              </a:ext>
            </a:extLst>
          </p:cNvPr>
          <p:cNvSpPr>
            <a:spLocks noChangeAspect="1"/>
          </p:cNvSpPr>
          <p:nvPr userDrawn="1"/>
        </p:nvSpPr>
        <p:spPr>
          <a:xfrm>
            <a:off x="3460427"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0" name="Picture Placeholder 3">
            <a:extLst>
              <a:ext uri="{FF2B5EF4-FFF2-40B4-BE49-F238E27FC236}">
                <a16:creationId xmlns:a16="http://schemas.microsoft.com/office/drawing/2014/main" id="{CC86BF92-053F-7C2F-BF5C-C49A74889050}"/>
              </a:ext>
              <a:ext uri="{C183D7F6-B498-43B3-948B-1728B52AA6E4}">
                <adec:decorative xmlns:adec="http://schemas.microsoft.com/office/drawing/2017/decorative" val="1"/>
              </a:ext>
            </a:extLst>
          </p:cNvPr>
          <p:cNvSpPr>
            <a:spLocks noGrp="1" noChangeAspect="1"/>
          </p:cNvSpPr>
          <p:nvPr>
            <p:ph type="pic" sz="quarter" idx="105" hasCustomPrompt="1"/>
          </p:nvPr>
        </p:nvSpPr>
        <p:spPr>
          <a:xfrm>
            <a:off x="3597587"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D0B07216-BA9A-B5CF-E407-7CE0A7073F3E}"/>
              </a:ext>
            </a:extLst>
          </p:cNvPr>
          <p:cNvSpPr>
            <a:spLocks noGrp="1"/>
          </p:cNvSpPr>
          <p:nvPr>
            <p:ph type="body" sz="quarter" idx="90" hasCustomPrompt="1"/>
          </p:nvPr>
        </p:nvSpPr>
        <p:spPr>
          <a:xfrm>
            <a:off x="609600" y="2937418"/>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0" name="Text Placeholder 1">
            <a:extLst>
              <a:ext uri="{FF2B5EF4-FFF2-40B4-BE49-F238E27FC236}">
                <a16:creationId xmlns:a16="http://schemas.microsoft.com/office/drawing/2014/main" id="{395A2FC0-CABB-0A1C-1F17-602F4F608738}"/>
              </a:ext>
            </a:extLst>
          </p:cNvPr>
          <p:cNvSpPr>
            <a:spLocks noGrp="1"/>
          </p:cNvSpPr>
          <p:nvPr>
            <p:ph type="body" sz="quarter" idx="89" hasCustomPrompt="1"/>
          </p:nvPr>
        </p:nvSpPr>
        <p:spPr>
          <a:xfrm>
            <a:off x="609600"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#1</a:t>
            </a:r>
          </a:p>
        </p:txBody>
      </p:sp>
      <p:sp>
        <p:nvSpPr>
          <p:cNvPr id="3" name="Rectangle 2">
            <a:extLst>
              <a:ext uri="{FF2B5EF4-FFF2-40B4-BE49-F238E27FC236}">
                <a16:creationId xmlns:a16="http://schemas.microsoft.com/office/drawing/2014/main" id="{E0FCC1CB-5BF4-1E13-6B00-D1D34C72958C}"/>
              </a:ext>
              <a:ext uri="{C183D7F6-B498-43B3-948B-1728B52AA6E4}">
                <adec:decorative xmlns:adec="http://schemas.microsoft.com/office/drawing/2017/decorative" val="1"/>
              </a:ext>
            </a:extLst>
          </p:cNvPr>
          <p:cNvSpPr>
            <a:spLocks noChangeAspect="1"/>
          </p:cNvSpPr>
          <p:nvPr userDrawn="1"/>
        </p:nvSpPr>
        <p:spPr>
          <a:xfrm>
            <a:off x="609600"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46760"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spcAft>
                <a:spcPts val="0"/>
              </a:spcAft>
              <a:defRPr baseline="0"/>
            </a:lvl1pPr>
          </a:lstStyle>
          <a:p>
            <a:r>
              <a:rPr lang="en-US"/>
              <a:t>Content Slide Title – 4 by 2 with Icons</a:t>
            </a:r>
          </a:p>
        </p:txBody>
      </p:sp>
    </p:spTree>
    <p:extLst>
      <p:ext uri="{BB962C8B-B14F-4D97-AF65-F5344CB8AC3E}">
        <p14:creationId xmlns:p14="http://schemas.microsoft.com/office/powerpoint/2010/main" val="186251538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tent – Half Page Left on White">
    <p:spTree>
      <p:nvGrpSpPr>
        <p:cNvPr id="1" name=""/>
        <p:cNvGrpSpPr/>
        <p:nvPr/>
      </p:nvGrpSpPr>
      <p:grpSpPr>
        <a:xfrm>
          <a:off x="0" y="0"/>
          <a:ext cx="0" cy="0"/>
          <a:chOff x="0" y="0"/>
          <a:chExt cx="0" cy="0"/>
        </a:xfrm>
      </p:grpSpPr>
      <p:sp>
        <p:nvSpPr>
          <p:cNvPr id="59" name="Text Placeholder 1">
            <a:extLst>
              <a:ext uri="{FF2B5EF4-FFF2-40B4-BE49-F238E27FC236}">
                <a16:creationId xmlns:a16="http://schemas.microsoft.com/office/drawing/2014/main" id="{75426BF8-A247-BD8E-485D-FED68784E2D1}"/>
              </a:ext>
            </a:extLst>
          </p:cNvPr>
          <p:cNvSpPr>
            <a:spLocks noGrp="1"/>
          </p:cNvSpPr>
          <p:nvPr userDrawn="1">
            <p:ph type="body" sz="quarter" idx="44" hasCustomPrompt="1"/>
          </p:nvPr>
        </p:nvSpPr>
        <p:spPr>
          <a:xfrm>
            <a:off x="609600" y="2560321"/>
            <a:ext cx="4044593" cy="3611880"/>
          </a:xfrm>
        </p:spPr>
        <p:txBody>
          <a:bodyPr anchor="t">
            <a:noAutofit/>
          </a:bodyPr>
          <a:lstStyle>
            <a:lvl1pPr marL="0" indent="0" algn="l">
              <a:lnSpc>
                <a:spcPct val="120000"/>
              </a:lnSpc>
              <a:spcAft>
                <a:spcPts val="0"/>
              </a:spcAft>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7" name="Title Placeholder 3">
            <a:extLst>
              <a:ext uri="{FF2B5EF4-FFF2-40B4-BE49-F238E27FC236}">
                <a16:creationId xmlns:a16="http://schemas.microsoft.com/office/drawing/2014/main" id="{0C7E6727-14BE-F310-D402-1C7034A4CAD0}"/>
              </a:ext>
            </a:extLst>
          </p:cNvPr>
          <p:cNvSpPr>
            <a:spLocks noGrp="1"/>
          </p:cNvSpPr>
          <p:nvPr>
            <p:ph type="title" hasCustomPrompt="1"/>
          </p:nvPr>
        </p:nvSpPr>
        <p:spPr>
          <a:xfrm>
            <a:off x="609600" y="1463040"/>
            <a:ext cx="4044593" cy="861774"/>
          </a:xfrm>
          <a:prstGeom prst="rect">
            <a:avLst/>
          </a:prstGeom>
        </p:spPr>
        <p:txBody>
          <a:bodyPr vert="horz" lIns="0" tIns="0" rIns="0" bIns="0" rtlCol="0" anchor="t" anchorCtr="0">
            <a:noAutofit/>
          </a:bodyPr>
          <a:lstStyle/>
          <a:p>
            <a:r>
              <a:rPr lang="en-US"/>
              <a:t>Content Slide Title – Half Page Left on White</a:t>
            </a:r>
          </a:p>
        </p:txBody>
      </p:sp>
      <p:sp>
        <p:nvSpPr>
          <p:cNvPr id="4" name="Text Placeholder 1">
            <a:extLst>
              <a:ext uri="{FF2B5EF4-FFF2-40B4-BE49-F238E27FC236}">
                <a16:creationId xmlns:a16="http://schemas.microsoft.com/office/drawing/2014/main" id="{A9B19797-CC9E-8A78-464D-EC17A91C2E9D}"/>
              </a:ext>
            </a:extLst>
          </p:cNvPr>
          <p:cNvSpPr>
            <a:spLocks noGrp="1"/>
          </p:cNvSpPr>
          <p:nvPr>
            <p:ph type="body" sz="quarter" idx="45" hasCustomPrompt="1"/>
          </p:nvPr>
        </p:nvSpPr>
        <p:spPr>
          <a:xfrm>
            <a:off x="609600" y="1097280"/>
            <a:ext cx="4044593" cy="308671"/>
          </a:xfrm>
        </p:spPr>
        <p:txBody>
          <a:bodyPr anchor="t">
            <a:noAutofit/>
          </a:bodyPr>
          <a:lstStyle>
            <a:lvl1pPr marL="0" indent="0" algn="l">
              <a:buNone/>
              <a:defRPr sz="1000" b="1" i="0" cap="all" spc="150" baseline="0">
                <a:solidFill>
                  <a:schemeClr val="tx2"/>
                </a:solidFill>
                <a:latin typeface="Gibson SemiBold" pitchFamily="2" charset="77"/>
              </a:defRPr>
            </a:lvl1pPr>
          </a:lstStyle>
          <a:p>
            <a:pPr lvl="0"/>
            <a:r>
              <a:rPr lang="en-US"/>
              <a:t>OPTIONAL SUBHEADER</a:t>
            </a:r>
          </a:p>
        </p:txBody>
      </p:sp>
      <p:sp>
        <p:nvSpPr>
          <p:cNvPr id="3" name="Rectangle 2">
            <a:extLst>
              <a:ext uri="{FF2B5EF4-FFF2-40B4-BE49-F238E27FC236}">
                <a16:creationId xmlns:a16="http://schemas.microsoft.com/office/drawing/2014/main" id="{5E587A32-2433-9573-A458-C402378AD4B6}"/>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940589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ntent – Half Page Left on Gray">
    <p:spTree>
      <p:nvGrpSpPr>
        <p:cNvPr id="1" name=""/>
        <p:cNvGrpSpPr/>
        <p:nvPr/>
      </p:nvGrpSpPr>
      <p:grpSpPr>
        <a:xfrm>
          <a:off x="0" y="0"/>
          <a:ext cx="0" cy="0"/>
          <a:chOff x="0" y="0"/>
          <a:chExt cx="0" cy="0"/>
        </a:xfrm>
      </p:grpSpPr>
      <p:sp>
        <p:nvSpPr>
          <p:cNvPr id="53" name="Rectangle 52">
            <a:extLst>
              <a:ext uri="{FF2B5EF4-FFF2-40B4-BE49-F238E27FC236}">
                <a16:creationId xmlns:a16="http://schemas.microsoft.com/office/drawing/2014/main" id="{B157D4E5-2260-9614-E9D2-4BCB405D82CC}"/>
              </a:ext>
              <a:ext uri="{C183D7F6-B498-43B3-948B-1728B52AA6E4}">
                <adec:decorative xmlns:adec="http://schemas.microsoft.com/office/drawing/2017/decorative" val="1"/>
              </a:ext>
            </a:extLst>
          </p:cNvPr>
          <p:cNvSpPr/>
          <p:nvPr userDrawn="1"/>
        </p:nvSpPr>
        <p:spPr>
          <a:xfrm>
            <a:off x="0" y="0"/>
            <a:ext cx="5263793" cy="6858000"/>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3"/>
              </a:solidFill>
              <a:effectLst/>
              <a:uLnTx/>
              <a:uFillTx/>
              <a:latin typeface="Franklin Gothic Book" panose="020B0503020102020204"/>
              <a:ea typeface="+mn-ea"/>
              <a:cs typeface="+mn-cs"/>
            </a:endParaRPr>
          </a:p>
        </p:txBody>
      </p:sp>
      <p:sp>
        <p:nvSpPr>
          <p:cNvPr id="25" name="Copyright">
            <a:extLst>
              <a:ext uri="{FF2B5EF4-FFF2-40B4-BE49-F238E27FC236}">
                <a16:creationId xmlns:a16="http://schemas.microsoft.com/office/drawing/2014/main" id="{DD298362-2BC5-7D4B-2A32-578012CD81D5}"/>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sp>
        <p:nvSpPr>
          <p:cNvPr id="59" name="Text Placeholder 1">
            <a:extLst>
              <a:ext uri="{FF2B5EF4-FFF2-40B4-BE49-F238E27FC236}">
                <a16:creationId xmlns:a16="http://schemas.microsoft.com/office/drawing/2014/main" id="{75426BF8-A247-BD8E-485D-FED68784E2D1}"/>
              </a:ext>
            </a:extLst>
          </p:cNvPr>
          <p:cNvSpPr>
            <a:spLocks noGrp="1"/>
          </p:cNvSpPr>
          <p:nvPr userDrawn="1">
            <p:ph type="body" sz="quarter" idx="44" hasCustomPrompt="1"/>
          </p:nvPr>
        </p:nvSpPr>
        <p:spPr>
          <a:xfrm>
            <a:off x="609600" y="2158120"/>
            <a:ext cx="4044593" cy="4006459"/>
          </a:xfrm>
        </p:spPr>
        <p:txBody>
          <a:bodyPr anchor="t">
            <a:noAutofit/>
          </a:bodyPr>
          <a:lstStyle>
            <a:lvl1pPr marL="0" indent="0" algn="l">
              <a:lnSpc>
                <a:spcPct val="120000"/>
              </a:lnSpc>
              <a:spcAft>
                <a:spcPts val="0"/>
              </a:spcAft>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58" name="Title Placeholder 3">
            <a:extLst>
              <a:ext uri="{FF2B5EF4-FFF2-40B4-BE49-F238E27FC236}">
                <a16:creationId xmlns:a16="http://schemas.microsoft.com/office/drawing/2014/main" id="{4510A601-E59D-57C0-86FE-2A5E4843C6E8}"/>
              </a:ext>
            </a:extLst>
          </p:cNvPr>
          <p:cNvSpPr>
            <a:spLocks noGrp="1"/>
          </p:cNvSpPr>
          <p:nvPr userDrawn="1">
            <p:ph type="title" hasCustomPrompt="1"/>
          </p:nvPr>
        </p:nvSpPr>
        <p:spPr>
          <a:xfrm>
            <a:off x="609600" y="1060840"/>
            <a:ext cx="4044593" cy="861774"/>
          </a:xfrm>
          <a:prstGeom prst="rect">
            <a:avLst/>
          </a:prstGeom>
        </p:spPr>
        <p:txBody>
          <a:bodyPr vert="horz" lIns="0" tIns="0" rIns="0" bIns="0" rtlCol="0" anchor="t" anchorCtr="0">
            <a:noAutofit/>
          </a:bodyPr>
          <a:lstStyle>
            <a:lvl1pPr>
              <a:lnSpc>
                <a:spcPct val="100000"/>
              </a:lnSpc>
              <a:defRPr baseline="0"/>
            </a:lvl1pPr>
          </a:lstStyle>
          <a:p>
            <a:r>
              <a:rPr lang="en-US"/>
              <a:t>Content Slide Title – Half Page Left on Gray</a:t>
            </a:r>
          </a:p>
        </p:txBody>
      </p:sp>
      <p:sp>
        <p:nvSpPr>
          <p:cNvPr id="3" name="Text Placeholder 1">
            <a:extLst>
              <a:ext uri="{FF2B5EF4-FFF2-40B4-BE49-F238E27FC236}">
                <a16:creationId xmlns:a16="http://schemas.microsoft.com/office/drawing/2014/main" id="{31FE8F0F-163F-ECBB-F595-269F3A8721FB}"/>
              </a:ext>
            </a:extLst>
          </p:cNvPr>
          <p:cNvSpPr>
            <a:spLocks noGrp="1"/>
          </p:cNvSpPr>
          <p:nvPr>
            <p:ph type="body" sz="quarter" idx="46" hasCustomPrompt="1"/>
          </p:nvPr>
        </p:nvSpPr>
        <p:spPr>
          <a:xfrm>
            <a:off x="609600" y="695080"/>
            <a:ext cx="4044593" cy="308671"/>
          </a:xfrm>
        </p:spPr>
        <p:txBody>
          <a:bodyPr anchor="t">
            <a:noAutofit/>
          </a:bodyPr>
          <a:lstStyle>
            <a:lvl1pPr marL="0" indent="0" algn="l">
              <a:buNone/>
              <a:defRPr sz="1000" b="1" i="0" cap="all" spc="150" baseline="0">
                <a:solidFill>
                  <a:schemeClr val="tx2"/>
                </a:solidFill>
                <a:latin typeface="Gibson SemiBold" pitchFamily="2" charset="77"/>
              </a:defRPr>
            </a:lvl1pPr>
          </a:lstStyle>
          <a:p>
            <a:pPr lvl="0"/>
            <a:r>
              <a:rPr lang="en-US"/>
              <a:t>OPTIONAL SUBHEADER</a:t>
            </a:r>
          </a:p>
        </p:txBody>
      </p:sp>
    </p:spTree>
    <p:extLst>
      <p:ext uri="{BB962C8B-B14F-4D97-AF65-F5344CB8AC3E}">
        <p14:creationId xmlns:p14="http://schemas.microsoft.com/office/powerpoint/2010/main" val="255853537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ntent – Large Half Page Left on Gra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FD7017-3018-0B4A-8599-4F9C54696A10}"/>
              </a:ext>
            </a:extLst>
          </p:cNvPr>
          <p:cNvSpPr/>
          <p:nvPr userDrawn="1"/>
        </p:nvSpPr>
        <p:spPr>
          <a:xfrm>
            <a:off x="0" y="0"/>
            <a:ext cx="5263793" cy="6858000"/>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panose="020B0503020102020204"/>
              <a:ea typeface="+mn-ea"/>
              <a:cs typeface="+mn-cs"/>
            </a:endParaRPr>
          </a:p>
        </p:txBody>
      </p:sp>
      <p:sp>
        <p:nvSpPr>
          <p:cNvPr id="25" name="Copyright">
            <a:extLst>
              <a:ext uri="{FF2B5EF4-FFF2-40B4-BE49-F238E27FC236}">
                <a16:creationId xmlns:a16="http://schemas.microsoft.com/office/drawing/2014/main" id="{DD298362-2BC5-7D4B-2A32-578012CD81D5}"/>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sp>
        <p:nvSpPr>
          <p:cNvPr id="2" name="Text Placeholder 2">
            <a:extLst>
              <a:ext uri="{FF2B5EF4-FFF2-40B4-BE49-F238E27FC236}">
                <a16:creationId xmlns:a16="http://schemas.microsoft.com/office/drawing/2014/main" id="{D3272627-F472-C762-AC98-C5810C891844}"/>
              </a:ext>
            </a:extLst>
          </p:cNvPr>
          <p:cNvSpPr>
            <a:spLocks noGrp="1"/>
          </p:cNvSpPr>
          <p:nvPr>
            <p:ph type="body" sz="quarter" idx="90" hasCustomPrompt="1"/>
          </p:nvPr>
        </p:nvSpPr>
        <p:spPr>
          <a:xfrm>
            <a:off x="7287208" y="5428302"/>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6" name="Text Placeholder 2">
            <a:extLst>
              <a:ext uri="{FF2B5EF4-FFF2-40B4-BE49-F238E27FC236}">
                <a16:creationId xmlns:a16="http://schemas.microsoft.com/office/drawing/2014/main" id="{22A35BD8-FEDE-4F04-2D11-B05BE2B1D79D}"/>
              </a:ext>
            </a:extLst>
          </p:cNvPr>
          <p:cNvSpPr>
            <a:spLocks noGrp="1"/>
          </p:cNvSpPr>
          <p:nvPr>
            <p:ph type="body" sz="quarter" idx="91" hasCustomPrompt="1"/>
          </p:nvPr>
        </p:nvSpPr>
        <p:spPr>
          <a:xfrm>
            <a:off x="7287208" y="5029370"/>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7" name="Rectangle 6">
            <a:extLst>
              <a:ext uri="{FF2B5EF4-FFF2-40B4-BE49-F238E27FC236}">
                <a16:creationId xmlns:a16="http://schemas.microsoft.com/office/drawing/2014/main" id="{5BC16F0D-A767-A4C5-CBF7-6EDF256A0BE8}"/>
              </a:ext>
              <a:ext uri="{C183D7F6-B498-43B3-948B-1728B52AA6E4}">
                <adec:decorative xmlns:adec="http://schemas.microsoft.com/office/drawing/2017/decorative" val="1"/>
              </a:ext>
            </a:extLst>
          </p:cNvPr>
          <p:cNvSpPr>
            <a:spLocks noChangeAspect="1"/>
          </p:cNvSpPr>
          <p:nvPr userDrawn="1"/>
        </p:nvSpPr>
        <p:spPr>
          <a:xfrm>
            <a:off x="6096000" y="4970605"/>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 name="Picture Placeholder 3">
            <a:extLst>
              <a:ext uri="{FF2B5EF4-FFF2-40B4-BE49-F238E27FC236}">
                <a16:creationId xmlns:a16="http://schemas.microsoft.com/office/drawing/2014/main" id="{D00B6503-35B2-C47D-624C-3C8A3E1D9C27}"/>
              </a:ext>
              <a:ext uri="{C183D7F6-B498-43B3-948B-1728B52AA6E4}">
                <adec:decorative xmlns:adec="http://schemas.microsoft.com/office/drawing/2017/decorative" val="1"/>
              </a:ext>
            </a:extLst>
          </p:cNvPr>
          <p:cNvSpPr>
            <a:spLocks noGrp="1" noChangeAspect="1"/>
          </p:cNvSpPr>
          <p:nvPr>
            <p:ph type="pic" sz="quarter" idx="89" hasCustomPrompt="1"/>
          </p:nvPr>
        </p:nvSpPr>
        <p:spPr>
          <a:xfrm>
            <a:off x="6251448" y="5126053"/>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9" name="Text Placeholder 2">
            <a:extLst>
              <a:ext uri="{FF2B5EF4-FFF2-40B4-BE49-F238E27FC236}">
                <a16:creationId xmlns:a16="http://schemas.microsoft.com/office/drawing/2014/main" id="{68D84A97-AE73-6AA1-EA30-B0F69229AD70}"/>
              </a:ext>
            </a:extLst>
          </p:cNvPr>
          <p:cNvSpPr>
            <a:spLocks noGrp="1"/>
          </p:cNvSpPr>
          <p:nvPr>
            <p:ph type="body" sz="quarter" idx="87" hasCustomPrompt="1"/>
          </p:nvPr>
        </p:nvSpPr>
        <p:spPr>
          <a:xfrm>
            <a:off x="7287208" y="4084694"/>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10" name="Text Placeholder 2">
            <a:extLst>
              <a:ext uri="{FF2B5EF4-FFF2-40B4-BE49-F238E27FC236}">
                <a16:creationId xmlns:a16="http://schemas.microsoft.com/office/drawing/2014/main" id="{BC5C8EEB-21C9-68F4-B609-1AA688EB5195}"/>
              </a:ext>
            </a:extLst>
          </p:cNvPr>
          <p:cNvSpPr>
            <a:spLocks noGrp="1"/>
          </p:cNvSpPr>
          <p:nvPr>
            <p:ph type="body" sz="quarter" idx="88" hasCustomPrompt="1"/>
          </p:nvPr>
        </p:nvSpPr>
        <p:spPr>
          <a:xfrm>
            <a:off x="7287208" y="3685762"/>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11" name="Rectangle 10">
            <a:extLst>
              <a:ext uri="{FF2B5EF4-FFF2-40B4-BE49-F238E27FC236}">
                <a16:creationId xmlns:a16="http://schemas.microsoft.com/office/drawing/2014/main" id="{C0F39153-6EC9-AAD5-8435-EF15B509C0A6}"/>
              </a:ext>
              <a:ext uri="{C183D7F6-B498-43B3-948B-1728B52AA6E4}">
                <adec:decorative xmlns:adec="http://schemas.microsoft.com/office/drawing/2017/decorative" val="1"/>
              </a:ext>
            </a:extLst>
          </p:cNvPr>
          <p:cNvSpPr>
            <a:spLocks noChangeAspect="1"/>
          </p:cNvSpPr>
          <p:nvPr userDrawn="1"/>
        </p:nvSpPr>
        <p:spPr>
          <a:xfrm>
            <a:off x="6096000" y="3626997"/>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58FE6BF3-F1E5-CAA6-8102-11416CC23F6F}"/>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6251448" y="3782445"/>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13" name="Text Placeholder 2">
            <a:extLst>
              <a:ext uri="{FF2B5EF4-FFF2-40B4-BE49-F238E27FC236}">
                <a16:creationId xmlns:a16="http://schemas.microsoft.com/office/drawing/2014/main" id="{F6752E6F-487B-711D-CF35-6C9DF36F33F1}"/>
              </a:ext>
            </a:extLst>
          </p:cNvPr>
          <p:cNvSpPr>
            <a:spLocks noGrp="1"/>
          </p:cNvSpPr>
          <p:nvPr>
            <p:ph type="body" sz="quarter" idx="84" hasCustomPrompt="1"/>
          </p:nvPr>
        </p:nvSpPr>
        <p:spPr>
          <a:xfrm>
            <a:off x="7287208" y="2744999"/>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14" name="Text Placeholder 2">
            <a:extLst>
              <a:ext uri="{FF2B5EF4-FFF2-40B4-BE49-F238E27FC236}">
                <a16:creationId xmlns:a16="http://schemas.microsoft.com/office/drawing/2014/main" id="{DE4E432F-793A-ADF5-7C25-353CEE5AD7FF}"/>
              </a:ext>
            </a:extLst>
          </p:cNvPr>
          <p:cNvSpPr>
            <a:spLocks noGrp="1"/>
          </p:cNvSpPr>
          <p:nvPr>
            <p:ph type="body" sz="quarter" idx="85" hasCustomPrompt="1"/>
          </p:nvPr>
        </p:nvSpPr>
        <p:spPr>
          <a:xfrm>
            <a:off x="7287208" y="2346067"/>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15" name="Rectangle 14">
            <a:extLst>
              <a:ext uri="{FF2B5EF4-FFF2-40B4-BE49-F238E27FC236}">
                <a16:creationId xmlns:a16="http://schemas.microsoft.com/office/drawing/2014/main" id="{F42DBB58-1A19-A66E-9C74-814D9F26B3BF}"/>
              </a:ext>
              <a:ext uri="{C183D7F6-B498-43B3-948B-1728B52AA6E4}">
                <adec:decorative xmlns:adec="http://schemas.microsoft.com/office/drawing/2017/decorative" val="1"/>
              </a:ext>
            </a:extLst>
          </p:cNvPr>
          <p:cNvSpPr>
            <a:spLocks noChangeAspect="1"/>
          </p:cNvSpPr>
          <p:nvPr userDrawn="1"/>
        </p:nvSpPr>
        <p:spPr>
          <a:xfrm>
            <a:off x="6096000" y="2287302"/>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 name="Picture Placeholder 3">
            <a:extLst>
              <a:ext uri="{FF2B5EF4-FFF2-40B4-BE49-F238E27FC236}">
                <a16:creationId xmlns:a16="http://schemas.microsoft.com/office/drawing/2014/main" id="{FA47C04E-CEEC-9183-A424-F93915A07B49}"/>
              </a:ext>
              <a:ext uri="{C183D7F6-B498-43B3-948B-1728B52AA6E4}">
                <adec:decorative xmlns:adec="http://schemas.microsoft.com/office/drawing/2017/decorative" val="1"/>
              </a:ext>
            </a:extLst>
          </p:cNvPr>
          <p:cNvSpPr>
            <a:spLocks noGrp="1" noChangeAspect="1"/>
          </p:cNvSpPr>
          <p:nvPr>
            <p:ph type="pic" sz="quarter" idx="83" hasCustomPrompt="1"/>
          </p:nvPr>
        </p:nvSpPr>
        <p:spPr>
          <a:xfrm>
            <a:off x="6251448" y="2442750"/>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17" name="Text Placeholder 2">
            <a:extLst>
              <a:ext uri="{FF2B5EF4-FFF2-40B4-BE49-F238E27FC236}">
                <a16:creationId xmlns:a16="http://schemas.microsoft.com/office/drawing/2014/main" id="{4BF8E112-BF46-3CA5-D3B2-66976ECCEC0E}"/>
              </a:ext>
            </a:extLst>
          </p:cNvPr>
          <p:cNvSpPr>
            <a:spLocks noGrp="1"/>
          </p:cNvSpPr>
          <p:nvPr>
            <p:ph type="body" sz="quarter" idx="13" hasCustomPrompt="1"/>
          </p:nvPr>
        </p:nvSpPr>
        <p:spPr>
          <a:xfrm>
            <a:off x="7287208" y="1405304"/>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18" name="Text Placeholder 2">
            <a:extLst>
              <a:ext uri="{FF2B5EF4-FFF2-40B4-BE49-F238E27FC236}">
                <a16:creationId xmlns:a16="http://schemas.microsoft.com/office/drawing/2014/main" id="{2595A443-A143-6DC1-218B-94A0E77EC9AB}"/>
              </a:ext>
            </a:extLst>
          </p:cNvPr>
          <p:cNvSpPr>
            <a:spLocks noGrp="1"/>
          </p:cNvSpPr>
          <p:nvPr>
            <p:ph type="body" sz="quarter" idx="82" hasCustomPrompt="1"/>
          </p:nvPr>
        </p:nvSpPr>
        <p:spPr>
          <a:xfrm>
            <a:off x="7287208" y="1006372"/>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19" name="Rectangle 18">
            <a:extLst>
              <a:ext uri="{FF2B5EF4-FFF2-40B4-BE49-F238E27FC236}">
                <a16:creationId xmlns:a16="http://schemas.microsoft.com/office/drawing/2014/main" id="{D7490581-96BA-3CCC-A253-085BE5BE6CC1}"/>
              </a:ext>
              <a:ext uri="{C183D7F6-B498-43B3-948B-1728B52AA6E4}">
                <adec:decorative xmlns:adec="http://schemas.microsoft.com/office/drawing/2017/decorative" val="1"/>
              </a:ext>
            </a:extLst>
          </p:cNvPr>
          <p:cNvSpPr>
            <a:spLocks noChangeAspect="1"/>
          </p:cNvSpPr>
          <p:nvPr userDrawn="1"/>
        </p:nvSpPr>
        <p:spPr>
          <a:xfrm>
            <a:off x="6096000" y="947607"/>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 name="Picture Placeholder 3">
            <a:extLst>
              <a:ext uri="{FF2B5EF4-FFF2-40B4-BE49-F238E27FC236}">
                <a16:creationId xmlns:a16="http://schemas.microsoft.com/office/drawing/2014/main" id="{7181E6BF-E435-D9EF-B235-F650DD8AEBC3}"/>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6251448" y="1103055"/>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itle Placeholder 3">
            <a:extLst>
              <a:ext uri="{FF2B5EF4-FFF2-40B4-BE49-F238E27FC236}">
                <a16:creationId xmlns:a16="http://schemas.microsoft.com/office/drawing/2014/main" id="{05CE10DA-5E97-5E4A-178A-9B2F9B163670}"/>
              </a:ext>
            </a:extLst>
          </p:cNvPr>
          <p:cNvSpPr>
            <a:spLocks noGrp="1"/>
          </p:cNvSpPr>
          <p:nvPr>
            <p:ph type="title" hasCustomPrompt="1"/>
          </p:nvPr>
        </p:nvSpPr>
        <p:spPr>
          <a:xfrm>
            <a:off x="609600" y="1104064"/>
            <a:ext cx="4044593" cy="5068136"/>
          </a:xfrm>
          <a:prstGeom prst="rect">
            <a:avLst/>
          </a:prstGeom>
        </p:spPr>
        <p:txBody>
          <a:bodyPr vert="horz" lIns="0" tIns="0" rIns="0" bIns="0" rtlCol="0" anchor="t" anchorCtr="0">
            <a:noAutofit/>
          </a:bodyPr>
          <a:lstStyle>
            <a:lvl1pPr>
              <a:lnSpc>
                <a:spcPct val="100000"/>
              </a:lnSpc>
              <a:defRPr sz="4800" baseline="0"/>
            </a:lvl1pPr>
          </a:lstStyle>
          <a:p>
            <a:r>
              <a:rPr lang="en-US"/>
              <a:t>Content Slide Title – Large Half Page Left on Gray</a:t>
            </a:r>
          </a:p>
        </p:txBody>
      </p:sp>
      <p:sp>
        <p:nvSpPr>
          <p:cNvPr id="5" name="Rectangle 4">
            <a:extLst>
              <a:ext uri="{FF2B5EF4-FFF2-40B4-BE49-F238E27FC236}">
                <a16:creationId xmlns:a16="http://schemas.microsoft.com/office/drawing/2014/main" id="{7DCB7216-2D2A-C7DF-B9E4-53CA3AE65136}"/>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404776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ntent – 3 Left Call Out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CE375CC-6E4A-BD78-6304-CE306320DFA0}"/>
              </a:ext>
              <a:ext uri="{C183D7F6-B498-43B3-948B-1728B52AA6E4}">
                <adec:decorative xmlns:adec="http://schemas.microsoft.com/office/drawing/2017/decorative" val="1"/>
              </a:ext>
            </a:extLst>
          </p:cNvPr>
          <p:cNvSpPr/>
          <p:nvPr userDrawn="1"/>
        </p:nvSpPr>
        <p:spPr>
          <a:xfrm>
            <a:off x="6454010" y="0"/>
            <a:ext cx="573799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pic>
        <p:nvPicPr>
          <p:cNvPr id="13" name="Logo">
            <a:extLst>
              <a:ext uri="{FF2B5EF4-FFF2-40B4-BE49-F238E27FC236}">
                <a16:creationId xmlns:a16="http://schemas.microsoft.com/office/drawing/2014/main" id="{C6A8A3EE-1806-F5C2-9FFB-BF4C0DAAB43F}"/>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4" name="Text Placeholder 2">
            <a:extLst>
              <a:ext uri="{FF2B5EF4-FFF2-40B4-BE49-F238E27FC236}">
                <a16:creationId xmlns:a16="http://schemas.microsoft.com/office/drawing/2014/main" id="{8C04793F-59F4-427A-4E31-E402AE97FD84}"/>
              </a:ext>
            </a:extLst>
          </p:cNvPr>
          <p:cNvSpPr>
            <a:spLocks noGrp="1"/>
          </p:cNvSpPr>
          <p:nvPr>
            <p:ph type="body" sz="quarter" idx="86" hasCustomPrompt="1"/>
          </p:nvPr>
        </p:nvSpPr>
        <p:spPr>
          <a:xfrm>
            <a:off x="7063610" y="5341389"/>
            <a:ext cx="4518790" cy="830815"/>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
                <a:schemeClr val="tx1"/>
              </a:buClr>
              <a:buSzTx/>
              <a:buFont typeface="Arial" panose="020B0604020202020204" pitchFamily="34" charset="0"/>
              <a:buNone/>
              <a:tabLst/>
              <a:defRPr/>
            </a:pPr>
            <a:r>
              <a:rPr lang="en-US">
                <a:effectLst/>
              </a:rPr>
              <a:t>Body lorem ipsum dolor sit amet, Lorem ipsum dolor sit amet, consectetur adipiscing elit, sed do dy lorem ipsum dolor sit amet, Lorem ipsum dolor sit amet, consectetur adipiscing elit, sed do</a:t>
            </a:r>
          </a:p>
        </p:txBody>
      </p:sp>
      <p:sp>
        <p:nvSpPr>
          <p:cNvPr id="11" name="Text Placeholder 1">
            <a:extLst>
              <a:ext uri="{FF2B5EF4-FFF2-40B4-BE49-F238E27FC236}">
                <a16:creationId xmlns:a16="http://schemas.microsoft.com/office/drawing/2014/main" id="{F6FF4311-3D51-41B4-6F58-74985C2CE797}"/>
              </a:ext>
            </a:extLst>
          </p:cNvPr>
          <p:cNvSpPr>
            <a:spLocks noGrp="1"/>
          </p:cNvSpPr>
          <p:nvPr>
            <p:ph type="body" sz="quarter" idx="85" hasCustomPrompt="1"/>
          </p:nvPr>
        </p:nvSpPr>
        <p:spPr>
          <a:xfrm>
            <a:off x="7063610" y="4634946"/>
            <a:ext cx="4518790" cy="569285"/>
          </a:xfrm>
        </p:spPr>
        <p:txBody>
          <a:bodyPr anchor="b" anchorCtr="0">
            <a:noAutofit/>
          </a:bodyPr>
          <a:lstStyle>
            <a:lvl1pPr marL="0" indent="0" algn="l">
              <a:lnSpc>
                <a:spcPct val="120000"/>
              </a:lnSpc>
              <a:spcAft>
                <a:spcPts val="0"/>
              </a:spcAft>
              <a:buNone/>
              <a:defRPr sz="1600" b="0" i="0" spc="20" baseline="0">
                <a:solidFill>
                  <a:schemeClr val="tx1"/>
                </a:solidFill>
                <a:latin typeface="Gibson Medium" panose="02000000000000000000" pitchFamily="2" charset="77"/>
              </a:defRPr>
            </a:lvl1pPr>
          </a:lstStyle>
          <a:p>
            <a:pPr lvl="0"/>
            <a:r>
              <a:rPr lang="en-US" err="1"/>
              <a:t>Subheader</a:t>
            </a:r>
            <a:r>
              <a:rPr lang="en-US"/>
              <a:t> #3</a:t>
            </a:r>
          </a:p>
        </p:txBody>
      </p:sp>
      <p:sp>
        <p:nvSpPr>
          <p:cNvPr id="16" name="Text Placeholder 2">
            <a:extLst>
              <a:ext uri="{FF2B5EF4-FFF2-40B4-BE49-F238E27FC236}">
                <a16:creationId xmlns:a16="http://schemas.microsoft.com/office/drawing/2014/main" id="{DBA0E600-C59B-A462-77E4-298D5DC3B403}"/>
              </a:ext>
            </a:extLst>
          </p:cNvPr>
          <p:cNvSpPr>
            <a:spLocks noGrp="1"/>
          </p:cNvSpPr>
          <p:nvPr>
            <p:ph type="body" sz="quarter" idx="88" hasCustomPrompt="1"/>
          </p:nvPr>
        </p:nvSpPr>
        <p:spPr>
          <a:xfrm>
            <a:off x="7063610" y="3484291"/>
            <a:ext cx="4518790" cy="830815"/>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
                <a:schemeClr val="tx1"/>
              </a:buClr>
              <a:buSzTx/>
              <a:buFont typeface="Arial" panose="020B0604020202020204" pitchFamily="34" charset="0"/>
              <a:buNone/>
              <a:tabLst/>
              <a:defRPr/>
            </a:pPr>
            <a:r>
              <a:rPr lang="en-US">
                <a:effectLst/>
              </a:rPr>
              <a:t>Body lorem ipsum dolor sit amet, Lorem ipsum dolor sit amet, consectetur adipiscing elit, sed do dy lorem ipsum dolor sit amet, Lorem ipsum dolor sit amet, consectetur adipiscing elit, sed do</a:t>
            </a:r>
          </a:p>
        </p:txBody>
      </p:sp>
      <p:sp>
        <p:nvSpPr>
          <p:cNvPr id="15" name="Text Placeholder 1">
            <a:extLst>
              <a:ext uri="{FF2B5EF4-FFF2-40B4-BE49-F238E27FC236}">
                <a16:creationId xmlns:a16="http://schemas.microsoft.com/office/drawing/2014/main" id="{70D2EE1A-FE8D-DEEA-E8D5-CD4B9CC5F091}"/>
              </a:ext>
            </a:extLst>
          </p:cNvPr>
          <p:cNvSpPr>
            <a:spLocks noGrp="1"/>
          </p:cNvSpPr>
          <p:nvPr>
            <p:ph type="body" sz="quarter" idx="87" hasCustomPrompt="1"/>
          </p:nvPr>
        </p:nvSpPr>
        <p:spPr>
          <a:xfrm>
            <a:off x="7063610" y="2777848"/>
            <a:ext cx="4518790" cy="569285"/>
          </a:xfrm>
        </p:spPr>
        <p:txBody>
          <a:bodyPr anchor="b" anchorCtr="0">
            <a:noAutofit/>
          </a:bodyPr>
          <a:lstStyle>
            <a:lvl1pPr marL="0" indent="0" algn="l">
              <a:lnSpc>
                <a:spcPct val="120000"/>
              </a:lnSpc>
              <a:spcAft>
                <a:spcPts val="0"/>
              </a:spcAft>
              <a:buNone/>
              <a:defRPr sz="1600" b="0" i="0" spc="20" baseline="0">
                <a:solidFill>
                  <a:schemeClr val="tx1"/>
                </a:solidFill>
                <a:latin typeface="Gibson Medium" panose="02000000000000000000" pitchFamily="2" charset="77"/>
              </a:defRPr>
            </a:lvl1pPr>
          </a:lstStyle>
          <a:p>
            <a:pPr lvl="0"/>
            <a:r>
              <a:rPr lang="en-US" err="1"/>
              <a:t>Subheader</a:t>
            </a:r>
            <a:r>
              <a:rPr lang="en-US"/>
              <a:t> #2</a:t>
            </a:r>
          </a:p>
        </p:txBody>
      </p:sp>
      <p:sp>
        <p:nvSpPr>
          <p:cNvPr id="21" name="Text Placeholder 2">
            <a:extLst>
              <a:ext uri="{FF2B5EF4-FFF2-40B4-BE49-F238E27FC236}">
                <a16:creationId xmlns:a16="http://schemas.microsoft.com/office/drawing/2014/main" id="{75C2E6AA-AC53-4003-4231-189AEB817E24}"/>
              </a:ext>
            </a:extLst>
          </p:cNvPr>
          <p:cNvSpPr>
            <a:spLocks noGrp="1"/>
          </p:cNvSpPr>
          <p:nvPr>
            <p:ph type="body" sz="quarter" idx="84" hasCustomPrompt="1"/>
          </p:nvPr>
        </p:nvSpPr>
        <p:spPr>
          <a:xfrm>
            <a:off x="7063610" y="1627193"/>
            <a:ext cx="4518790" cy="830815"/>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
                <a:schemeClr val="tx1"/>
              </a:buClr>
              <a:buSzTx/>
              <a:buFont typeface="Arial" panose="020B0604020202020204" pitchFamily="34" charset="0"/>
              <a:buNone/>
              <a:tabLst/>
              <a:defRPr/>
            </a:pPr>
            <a:r>
              <a:rPr lang="en-US">
                <a:effectLst/>
              </a:rPr>
              <a:t>Body lorem ipsum dolor sit amet, Lorem ipsum dolor sit amet, consectetur adipiscing elit, sed do dy lorem ipsum dolor sit amet, Lorem ipsum dolor sit amet, consectetur adipiscing elit, sed do</a:t>
            </a:r>
          </a:p>
        </p:txBody>
      </p:sp>
      <p:sp>
        <p:nvSpPr>
          <p:cNvPr id="20" name="Text Placeholder 1">
            <a:extLst>
              <a:ext uri="{FF2B5EF4-FFF2-40B4-BE49-F238E27FC236}">
                <a16:creationId xmlns:a16="http://schemas.microsoft.com/office/drawing/2014/main" id="{1F3EBFCC-E5BB-B70F-1199-DB2F34EFD07D}"/>
              </a:ext>
            </a:extLst>
          </p:cNvPr>
          <p:cNvSpPr>
            <a:spLocks noGrp="1"/>
          </p:cNvSpPr>
          <p:nvPr>
            <p:ph type="body" sz="quarter" idx="83" hasCustomPrompt="1"/>
          </p:nvPr>
        </p:nvSpPr>
        <p:spPr>
          <a:xfrm>
            <a:off x="7063610" y="920750"/>
            <a:ext cx="4518790" cy="569285"/>
          </a:xfrm>
        </p:spPr>
        <p:txBody>
          <a:bodyPr anchor="b" anchorCtr="0">
            <a:noAutofit/>
          </a:bodyPr>
          <a:lstStyle>
            <a:lvl1pPr marL="0" indent="0" algn="l">
              <a:lnSpc>
                <a:spcPct val="120000"/>
              </a:lnSpc>
              <a:spcAft>
                <a:spcPts val="0"/>
              </a:spcAft>
              <a:buNone/>
              <a:defRPr sz="1600" b="0" i="0" spc="20" baseline="0">
                <a:solidFill>
                  <a:schemeClr val="tx1"/>
                </a:solidFill>
                <a:latin typeface="Gibson Medium" panose="02000000000000000000" pitchFamily="2" charset="77"/>
              </a:defRPr>
            </a:lvl1pPr>
          </a:lstStyle>
          <a:p>
            <a:pPr lvl="0"/>
            <a:r>
              <a:rPr lang="en-US" err="1"/>
              <a:t>Subheader</a:t>
            </a:r>
            <a:r>
              <a:rPr lang="en-US"/>
              <a:t> #1</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5486400" cy="4448277"/>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5486400" cy="430887"/>
          </a:xfrm>
          <a:prstGeom prst="rect">
            <a:avLst/>
          </a:prstGeom>
        </p:spPr>
        <p:txBody>
          <a:bodyPr vert="horz" lIns="0" tIns="0" rIns="0" bIns="0" rtlCol="0" anchor="t" anchorCtr="0">
            <a:noAutofit/>
          </a:bodyPr>
          <a:lstStyle/>
          <a:p>
            <a:r>
              <a:rPr lang="en-US"/>
              <a:t>Content Slide Title – 3 Left Call Outs</a:t>
            </a:r>
          </a:p>
        </p:txBody>
      </p:sp>
      <p:sp>
        <p:nvSpPr>
          <p:cNvPr id="2" name="Rectangle 1">
            <a:extLst>
              <a:ext uri="{FF2B5EF4-FFF2-40B4-BE49-F238E27FC236}">
                <a16:creationId xmlns:a16="http://schemas.microsoft.com/office/drawing/2014/main" id="{5A85EA90-E04F-5EC1-025F-929A3E45C3A1}"/>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0105658"/>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ent – Right Section Light">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D232E1B9-AEE0-C7F1-45F8-451AA5006FF9}"/>
              </a:ext>
              <a:ext uri="{C183D7F6-B498-43B3-948B-1728B52AA6E4}">
                <adec:decorative xmlns:adec="http://schemas.microsoft.com/office/drawing/2017/decorative" val="1"/>
              </a:ext>
            </a:extLst>
          </p:cNvPr>
          <p:cNvSpPr/>
          <p:nvPr userDrawn="1"/>
        </p:nvSpPr>
        <p:spPr>
          <a:xfrm>
            <a:off x="7345680" y="0"/>
            <a:ext cx="4846320" cy="6872649"/>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43" name="Logo">
            <a:extLst>
              <a:ext uri="{FF2B5EF4-FFF2-40B4-BE49-F238E27FC236}">
                <a16:creationId xmlns:a16="http://schemas.microsoft.com/office/drawing/2014/main" id="{2124585D-F80A-7C36-21C6-F01C5A22864B}"/>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cxnSp>
        <p:nvCxnSpPr>
          <p:cNvPr id="2" name="Straight Connector 1">
            <a:extLst>
              <a:ext uri="{FF2B5EF4-FFF2-40B4-BE49-F238E27FC236}">
                <a16:creationId xmlns:a16="http://schemas.microsoft.com/office/drawing/2014/main" id="{27269284-C937-454C-A2AE-EAEF111736FF}"/>
              </a:ext>
              <a:ext uri="{C183D7F6-B498-43B3-948B-1728B52AA6E4}">
                <adec:decorative xmlns:adec="http://schemas.microsoft.com/office/drawing/2017/decorative" val="1"/>
              </a:ext>
            </a:extLst>
          </p:cNvPr>
          <p:cNvCxnSpPr>
            <a:cxnSpLocks/>
          </p:cNvCxnSpPr>
          <p:nvPr userDrawn="1"/>
        </p:nvCxnSpPr>
        <p:spPr>
          <a:xfrm>
            <a:off x="9768840" y="689318"/>
            <a:ext cx="0" cy="5482882"/>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AE284CA0-73DF-1000-8015-2968EADB53A6}"/>
              </a:ext>
              <a:ext uri="{C183D7F6-B498-43B3-948B-1728B52AA6E4}">
                <adec:decorative xmlns:adec="http://schemas.microsoft.com/office/drawing/2017/decorative" val="1"/>
              </a:ext>
            </a:extLst>
          </p:cNvPr>
          <p:cNvCxnSpPr>
            <a:cxnSpLocks/>
          </p:cNvCxnSpPr>
          <p:nvPr userDrawn="1"/>
        </p:nvCxnSpPr>
        <p:spPr>
          <a:xfrm flipH="1">
            <a:off x="7663637" y="3123696"/>
            <a:ext cx="18288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1DD4514-409F-5094-B715-5694A7C70AE4}"/>
              </a:ext>
              <a:ext uri="{C183D7F6-B498-43B3-948B-1728B52AA6E4}">
                <adec:decorative xmlns:adec="http://schemas.microsoft.com/office/drawing/2017/decorative" val="1"/>
              </a:ext>
            </a:extLst>
          </p:cNvPr>
          <p:cNvCxnSpPr>
            <a:cxnSpLocks/>
          </p:cNvCxnSpPr>
          <p:nvPr userDrawn="1"/>
        </p:nvCxnSpPr>
        <p:spPr>
          <a:xfrm flipH="1">
            <a:off x="10040826" y="3123696"/>
            <a:ext cx="18288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3" name="Text Placeholder 1">
            <a:extLst>
              <a:ext uri="{FF2B5EF4-FFF2-40B4-BE49-F238E27FC236}">
                <a16:creationId xmlns:a16="http://schemas.microsoft.com/office/drawing/2014/main" id="{F82B4E7D-7538-472F-3657-4D1D90A2BCB4}"/>
              </a:ext>
            </a:extLst>
          </p:cNvPr>
          <p:cNvSpPr>
            <a:spLocks noGrp="1"/>
          </p:cNvSpPr>
          <p:nvPr>
            <p:ph type="body" sz="quarter" idx="75" hasCustomPrompt="1"/>
          </p:nvPr>
        </p:nvSpPr>
        <p:spPr>
          <a:xfrm>
            <a:off x="10040826" y="4572061"/>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15" name="Rectangle 14">
            <a:extLst>
              <a:ext uri="{FF2B5EF4-FFF2-40B4-BE49-F238E27FC236}">
                <a16:creationId xmlns:a16="http://schemas.microsoft.com/office/drawing/2014/main" id="{2B8AA405-7A02-B943-0A2C-0A163FDD95B7}"/>
              </a:ext>
              <a:ext uri="{C183D7F6-B498-43B3-948B-1728B52AA6E4}">
                <adec:decorative xmlns:adec="http://schemas.microsoft.com/office/drawing/2017/decorative" val="1"/>
              </a:ext>
            </a:extLst>
          </p:cNvPr>
          <p:cNvSpPr>
            <a:spLocks noChangeAspect="1"/>
          </p:cNvSpPr>
          <p:nvPr userDrawn="1"/>
        </p:nvSpPr>
        <p:spPr>
          <a:xfrm>
            <a:off x="10589466" y="3565189"/>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7" name="Picture Placeholder 3">
            <a:extLst>
              <a:ext uri="{FF2B5EF4-FFF2-40B4-BE49-F238E27FC236}">
                <a16:creationId xmlns:a16="http://schemas.microsoft.com/office/drawing/2014/main" id="{65D51423-96B0-3147-D359-849BAD4EB467}"/>
              </a:ext>
              <a:ext uri="{C183D7F6-B498-43B3-948B-1728B52AA6E4}">
                <adec:decorative xmlns:adec="http://schemas.microsoft.com/office/drawing/2017/decorative" val="1"/>
              </a:ext>
            </a:extLst>
          </p:cNvPr>
          <p:cNvSpPr>
            <a:spLocks noGrp="1" noChangeAspect="1"/>
          </p:cNvSpPr>
          <p:nvPr>
            <p:ph type="pic" sz="quarter" idx="104" hasCustomPrompt="1"/>
          </p:nvPr>
        </p:nvSpPr>
        <p:spPr>
          <a:xfrm>
            <a:off x="10726626" y="370234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7" name="Text Placeholder 1">
            <a:extLst>
              <a:ext uri="{FF2B5EF4-FFF2-40B4-BE49-F238E27FC236}">
                <a16:creationId xmlns:a16="http://schemas.microsoft.com/office/drawing/2014/main" id="{61FC5103-EB64-B0BE-9706-53C53510EC20}"/>
              </a:ext>
            </a:extLst>
          </p:cNvPr>
          <p:cNvSpPr>
            <a:spLocks noGrp="1"/>
          </p:cNvSpPr>
          <p:nvPr>
            <p:ph type="body" sz="quarter" idx="112" hasCustomPrompt="1"/>
          </p:nvPr>
        </p:nvSpPr>
        <p:spPr>
          <a:xfrm>
            <a:off x="7663637" y="4572061"/>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35" name="Rectangle 34">
            <a:extLst>
              <a:ext uri="{FF2B5EF4-FFF2-40B4-BE49-F238E27FC236}">
                <a16:creationId xmlns:a16="http://schemas.microsoft.com/office/drawing/2014/main" id="{8DDA1505-E74F-057F-DBE5-1AFA71BA8EDF}"/>
              </a:ext>
              <a:ext uri="{C183D7F6-B498-43B3-948B-1728B52AA6E4}">
                <adec:decorative xmlns:adec="http://schemas.microsoft.com/office/drawing/2017/decorative" val="1"/>
              </a:ext>
            </a:extLst>
          </p:cNvPr>
          <p:cNvSpPr>
            <a:spLocks noChangeAspect="1"/>
          </p:cNvSpPr>
          <p:nvPr userDrawn="1"/>
        </p:nvSpPr>
        <p:spPr>
          <a:xfrm>
            <a:off x="8212277" y="3565189"/>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6" name="Picture Placeholder 3">
            <a:extLst>
              <a:ext uri="{FF2B5EF4-FFF2-40B4-BE49-F238E27FC236}">
                <a16:creationId xmlns:a16="http://schemas.microsoft.com/office/drawing/2014/main" id="{CFE0F327-12EC-6259-BFE6-41B9783C65BE}"/>
              </a:ext>
              <a:ext uri="{C183D7F6-B498-43B3-948B-1728B52AA6E4}">
                <adec:decorative xmlns:adec="http://schemas.microsoft.com/office/drawing/2017/decorative" val="1"/>
              </a:ext>
            </a:extLst>
          </p:cNvPr>
          <p:cNvSpPr>
            <a:spLocks noGrp="1" noChangeAspect="1"/>
          </p:cNvSpPr>
          <p:nvPr>
            <p:ph type="pic" sz="quarter" idx="111" hasCustomPrompt="1"/>
          </p:nvPr>
        </p:nvSpPr>
        <p:spPr>
          <a:xfrm>
            <a:off x="8349437" y="370234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ext Placeholder 1">
            <a:extLst>
              <a:ext uri="{FF2B5EF4-FFF2-40B4-BE49-F238E27FC236}">
                <a16:creationId xmlns:a16="http://schemas.microsoft.com/office/drawing/2014/main" id="{11AE5B93-3A01-7A0A-8CDA-9184DE2B0855}"/>
              </a:ext>
            </a:extLst>
          </p:cNvPr>
          <p:cNvSpPr>
            <a:spLocks noGrp="1"/>
          </p:cNvSpPr>
          <p:nvPr>
            <p:ph type="body" sz="quarter" idx="73" hasCustomPrompt="1"/>
          </p:nvPr>
        </p:nvSpPr>
        <p:spPr>
          <a:xfrm>
            <a:off x="10040826" y="2138933"/>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5" name="Rectangle 4">
            <a:extLst>
              <a:ext uri="{FF2B5EF4-FFF2-40B4-BE49-F238E27FC236}">
                <a16:creationId xmlns:a16="http://schemas.microsoft.com/office/drawing/2014/main" id="{C6FB78EF-D7D9-7A84-F375-D5ECA61C9F27}"/>
              </a:ext>
              <a:ext uri="{C183D7F6-B498-43B3-948B-1728B52AA6E4}">
                <adec:decorative xmlns:adec="http://schemas.microsoft.com/office/drawing/2017/decorative" val="1"/>
              </a:ext>
            </a:extLst>
          </p:cNvPr>
          <p:cNvSpPr>
            <a:spLocks noChangeAspect="1"/>
          </p:cNvSpPr>
          <p:nvPr userDrawn="1"/>
        </p:nvSpPr>
        <p:spPr>
          <a:xfrm>
            <a:off x="10589466" y="1134465"/>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9" name="Picture Placeholder 3">
            <a:extLst>
              <a:ext uri="{FF2B5EF4-FFF2-40B4-BE49-F238E27FC236}">
                <a16:creationId xmlns:a16="http://schemas.microsoft.com/office/drawing/2014/main" id="{92C4364B-614F-0E8D-4021-03F0E80D2C95}"/>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10726626" y="127162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Text Placeholder 1">
            <a:extLst>
              <a:ext uri="{FF2B5EF4-FFF2-40B4-BE49-F238E27FC236}">
                <a16:creationId xmlns:a16="http://schemas.microsoft.com/office/drawing/2014/main" id="{957E3694-8EBE-CAC2-55CF-CD5101558C93}"/>
              </a:ext>
            </a:extLst>
          </p:cNvPr>
          <p:cNvSpPr>
            <a:spLocks noGrp="1"/>
          </p:cNvSpPr>
          <p:nvPr>
            <p:ph type="body" sz="quarter" idx="107" hasCustomPrompt="1"/>
          </p:nvPr>
        </p:nvSpPr>
        <p:spPr>
          <a:xfrm>
            <a:off x="7663637" y="2138933"/>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29" name="Rectangle 28">
            <a:extLst>
              <a:ext uri="{FF2B5EF4-FFF2-40B4-BE49-F238E27FC236}">
                <a16:creationId xmlns:a16="http://schemas.microsoft.com/office/drawing/2014/main" id="{7C9C50DF-B16C-A869-F864-05ECC87211EC}"/>
              </a:ext>
              <a:ext uri="{C183D7F6-B498-43B3-948B-1728B52AA6E4}">
                <adec:decorative xmlns:adec="http://schemas.microsoft.com/office/drawing/2017/decorative" val="1"/>
              </a:ext>
            </a:extLst>
          </p:cNvPr>
          <p:cNvSpPr>
            <a:spLocks noChangeAspect="1"/>
          </p:cNvSpPr>
          <p:nvPr userDrawn="1"/>
        </p:nvSpPr>
        <p:spPr>
          <a:xfrm>
            <a:off x="8212277" y="1134465"/>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1" name="Picture Placeholder 3">
            <a:extLst>
              <a:ext uri="{FF2B5EF4-FFF2-40B4-BE49-F238E27FC236}">
                <a16:creationId xmlns:a16="http://schemas.microsoft.com/office/drawing/2014/main" id="{EDE8EEAE-81BF-1066-891A-47388673851C}"/>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8349437" y="127162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035040" cy="4434840"/>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035040" cy="430887"/>
          </a:xfrm>
          <a:prstGeom prst="rect">
            <a:avLst/>
          </a:prstGeom>
        </p:spPr>
        <p:txBody>
          <a:bodyPr vert="horz" lIns="0" tIns="0" rIns="0" bIns="0" rtlCol="0" anchor="t" anchorCtr="0">
            <a:noAutofit/>
          </a:bodyPr>
          <a:lstStyle/>
          <a:p>
            <a:r>
              <a:rPr lang="en-US"/>
              <a:t>Content Slide Title – Right Section Light </a:t>
            </a:r>
          </a:p>
        </p:txBody>
      </p:sp>
      <p:sp>
        <p:nvSpPr>
          <p:cNvPr id="6" name="Rectangle 5">
            <a:extLst>
              <a:ext uri="{FF2B5EF4-FFF2-40B4-BE49-F238E27FC236}">
                <a16:creationId xmlns:a16="http://schemas.microsoft.com/office/drawing/2014/main" id="{63CB2C6A-1139-D9E0-DA40-97444B6B2297}"/>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8000689"/>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ent - Right Section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869934B-0CB5-0D49-FFA1-2EB4D9C29E75}"/>
              </a:ext>
              <a:ext uri="{C183D7F6-B498-43B3-948B-1728B52AA6E4}">
                <adec:decorative xmlns:adec="http://schemas.microsoft.com/office/drawing/2017/decorative" val="1"/>
              </a:ext>
            </a:extLst>
          </p:cNvPr>
          <p:cNvSpPr/>
          <p:nvPr userDrawn="1"/>
        </p:nvSpPr>
        <p:spPr>
          <a:xfrm>
            <a:off x="7345680" y="0"/>
            <a:ext cx="4846320" cy="6872649"/>
          </a:xfrm>
          <a:prstGeom prst="rect">
            <a:avLst/>
          </a:prstGeom>
          <a:solidFill>
            <a:schemeClr val="tx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24" name="Text Placeholder 1">
            <a:extLst>
              <a:ext uri="{FF2B5EF4-FFF2-40B4-BE49-F238E27FC236}">
                <a16:creationId xmlns:a16="http://schemas.microsoft.com/office/drawing/2014/main" id="{D4E69E0E-8F34-42B7-1A54-A4D2EAAC0D4B}"/>
              </a:ext>
            </a:extLst>
          </p:cNvPr>
          <p:cNvSpPr>
            <a:spLocks noGrp="1"/>
          </p:cNvSpPr>
          <p:nvPr>
            <p:ph type="body" sz="quarter" idx="83" hasCustomPrompt="1"/>
          </p:nvPr>
        </p:nvSpPr>
        <p:spPr>
          <a:xfrm>
            <a:off x="8854440" y="5217130"/>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25" name="Text Placeholder 1">
            <a:extLst>
              <a:ext uri="{FF2B5EF4-FFF2-40B4-BE49-F238E27FC236}">
                <a16:creationId xmlns:a16="http://schemas.microsoft.com/office/drawing/2014/main" id="{7AABE081-7AEC-738A-6EC2-62B33242C9FF}"/>
              </a:ext>
            </a:extLst>
          </p:cNvPr>
          <p:cNvSpPr>
            <a:spLocks noGrp="1"/>
          </p:cNvSpPr>
          <p:nvPr>
            <p:ph type="body" sz="quarter" idx="84" hasCustomPrompt="1"/>
          </p:nvPr>
        </p:nvSpPr>
        <p:spPr>
          <a:xfrm>
            <a:off x="8854440" y="4369419"/>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4" name="Straight Connector 13">
            <a:extLst>
              <a:ext uri="{FF2B5EF4-FFF2-40B4-BE49-F238E27FC236}">
                <a16:creationId xmlns:a16="http://schemas.microsoft.com/office/drawing/2014/main" id="{9F973EE3-6951-733E-FD14-E211A5134380}"/>
              </a:ext>
              <a:ext uri="{C183D7F6-B498-43B3-948B-1728B52AA6E4}">
                <adec:decorative xmlns:adec="http://schemas.microsoft.com/office/drawing/2017/decorative" val="1"/>
              </a:ext>
            </a:extLst>
          </p:cNvPr>
          <p:cNvCxnSpPr>
            <a:cxnSpLocks/>
          </p:cNvCxnSpPr>
          <p:nvPr userDrawn="1"/>
        </p:nvCxnSpPr>
        <p:spPr>
          <a:xfrm>
            <a:off x="8122920" y="4188658"/>
            <a:ext cx="3291840" cy="0"/>
          </a:xfrm>
          <a:prstGeom prst="line">
            <a:avLst/>
          </a:prstGeom>
          <a:ln w="12700">
            <a:solidFill>
              <a:schemeClr val="bg2">
                <a:alpha val="25000"/>
              </a:schemeClr>
            </a:solidFill>
          </a:ln>
        </p:spPr>
        <p:style>
          <a:lnRef idx="1">
            <a:schemeClr val="accent1"/>
          </a:lnRef>
          <a:fillRef idx="0">
            <a:schemeClr val="accent1"/>
          </a:fillRef>
          <a:effectRef idx="0">
            <a:schemeClr val="accent1"/>
          </a:effectRef>
          <a:fontRef idx="minor">
            <a:schemeClr val="tx1"/>
          </a:fontRef>
        </p:style>
      </p:cxnSp>
      <p:sp>
        <p:nvSpPr>
          <p:cNvPr id="22" name="Text Placeholder 1">
            <a:extLst>
              <a:ext uri="{FF2B5EF4-FFF2-40B4-BE49-F238E27FC236}">
                <a16:creationId xmlns:a16="http://schemas.microsoft.com/office/drawing/2014/main" id="{F6C70CBB-FEB5-3FB9-6833-FBC36D20C4DA}"/>
              </a:ext>
            </a:extLst>
          </p:cNvPr>
          <p:cNvSpPr>
            <a:spLocks noGrp="1"/>
          </p:cNvSpPr>
          <p:nvPr>
            <p:ph type="body" sz="quarter" idx="81" hasCustomPrompt="1"/>
          </p:nvPr>
        </p:nvSpPr>
        <p:spPr>
          <a:xfrm>
            <a:off x="10039905" y="3400544"/>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23" name="Text Placeholder 1">
            <a:extLst>
              <a:ext uri="{FF2B5EF4-FFF2-40B4-BE49-F238E27FC236}">
                <a16:creationId xmlns:a16="http://schemas.microsoft.com/office/drawing/2014/main" id="{62E000E1-BB22-EE4E-D88C-008641D2EDB4}"/>
              </a:ext>
            </a:extLst>
          </p:cNvPr>
          <p:cNvSpPr>
            <a:spLocks noGrp="1"/>
          </p:cNvSpPr>
          <p:nvPr>
            <p:ph type="body" sz="quarter" idx="82" hasCustomPrompt="1"/>
          </p:nvPr>
        </p:nvSpPr>
        <p:spPr>
          <a:xfrm>
            <a:off x="10039905" y="2547937"/>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5" name="Straight Connector 14">
            <a:extLst>
              <a:ext uri="{FF2B5EF4-FFF2-40B4-BE49-F238E27FC236}">
                <a16:creationId xmlns:a16="http://schemas.microsoft.com/office/drawing/2014/main" id="{AAB6A51D-0E77-3110-0E8E-94D46904B539}"/>
              </a:ext>
              <a:ext uri="{C183D7F6-B498-43B3-948B-1728B52AA6E4}">
                <adec:decorative xmlns:adec="http://schemas.microsoft.com/office/drawing/2017/decorative" val="1"/>
              </a:ext>
            </a:extLst>
          </p:cNvPr>
          <p:cNvCxnSpPr>
            <a:cxnSpLocks/>
          </p:cNvCxnSpPr>
          <p:nvPr userDrawn="1"/>
        </p:nvCxnSpPr>
        <p:spPr>
          <a:xfrm>
            <a:off x="9768840" y="2603190"/>
            <a:ext cx="0" cy="1234477"/>
          </a:xfrm>
          <a:prstGeom prst="line">
            <a:avLst/>
          </a:prstGeom>
          <a:ln w="12700">
            <a:solidFill>
              <a:schemeClr val="bg2">
                <a:alpha val="25000"/>
              </a:schemeClr>
            </a:solidFill>
          </a:ln>
        </p:spPr>
        <p:style>
          <a:lnRef idx="1">
            <a:schemeClr val="accent1"/>
          </a:lnRef>
          <a:fillRef idx="0">
            <a:schemeClr val="accent1"/>
          </a:fillRef>
          <a:effectRef idx="0">
            <a:schemeClr val="accent1"/>
          </a:effectRef>
          <a:fontRef idx="minor">
            <a:schemeClr val="tx1"/>
          </a:fontRef>
        </p:style>
      </p:cxnSp>
      <p:sp>
        <p:nvSpPr>
          <p:cNvPr id="20" name="Text Placeholder 1">
            <a:extLst>
              <a:ext uri="{FF2B5EF4-FFF2-40B4-BE49-F238E27FC236}">
                <a16:creationId xmlns:a16="http://schemas.microsoft.com/office/drawing/2014/main" id="{F43641B8-0134-3BC5-E5F8-3533C9C44BE4}"/>
              </a:ext>
            </a:extLst>
          </p:cNvPr>
          <p:cNvSpPr>
            <a:spLocks noGrp="1"/>
          </p:cNvSpPr>
          <p:nvPr>
            <p:ph type="body" sz="quarter" idx="79" hasCustomPrompt="1"/>
          </p:nvPr>
        </p:nvSpPr>
        <p:spPr>
          <a:xfrm>
            <a:off x="7654654" y="3400544"/>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21" name="Text Placeholder 1">
            <a:extLst>
              <a:ext uri="{FF2B5EF4-FFF2-40B4-BE49-F238E27FC236}">
                <a16:creationId xmlns:a16="http://schemas.microsoft.com/office/drawing/2014/main" id="{E55B2AA9-8261-14A4-4053-5F773944F2D2}"/>
              </a:ext>
            </a:extLst>
          </p:cNvPr>
          <p:cNvSpPr>
            <a:spLocks noGrp="1"/>
          </p:cNvSpPr>
          <p:nvPr>
            <p:ph type="body" sz="quarter" idx="80" hasCustomPrompt="1"/>
          </p:nvPr>
        </p:nvSpPr>
        <p:spPr>
          <a:xfrm>
            <a:off x="7654654" y="2547937"/>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1" name="Straight Connector 10">
            <a:extLst>
              <a:ext uri="{FF2B5EF4-FFF2-40B4-BE49-F238E27FC236}">
                <a16:creationId xmlns:a16="http://schemas.microsoft.com/office/drawing/2014/main" id="{D1CD0F43-70F2-690F-A4CF-001C24C63934}"/>
              </a:ext>
              <a:ext uri="{C183D7F6-B498-43B3-948B-1728B52AA6E4}">
                <adec:decorative xmlns:adec="http://schemas.microsoft.com/office/drawing/2017/decorative" val="1"/>
              </a:ext>
            </a:extLst>
          </p:cNvPr>
          <p:cNvCxnSpPr>
            <a:cxnSpLocks/>
          </p:cNvCxnSpPr>
          <p:nvPr userDrawn="1"/>
        </p:nvCxnSpPr>
        <p:spPr>
          <a:xfrm>
            <a:off x="8122920" y="2184709"/>
            <a:ext cx="3291840" cy="0"/>
          </a:xfrm>
          <a:prstGeom prst="line">
            <a:avLst/>
          </a:prstGeom>
          <a:ln w="12700">
            <a:solidFill>
              <a:schemeClr val="bg2">
                <a:alpha val="25000"/>
              </a:schemeClr>
            </a:solidFill>
          </a:ln>
        </p:spPr>
        <p:style>
          <a:lnRef idx="1">
            <a:schemeClr val="accent1"/>
          </a:lnRef>
          <a:fillRef idx="0">
            <a:schemeClr val="accent1"/>
          </a:fillRef>
          <a:effectRef idx="0">
            <a:schemeClr val="accent1"/>
          </a:effectRef>
          <a:fontRef idx="minor">
            <a:schemeClr val="tx1"/>
          </a:fontRef>
        </p:style>
      </p:cxnSp>
      <p:sp>
        <p:nvSpPr>
          <p:cNvPr id="18" name="Text Placeholder 1">
            <a:extLst>
              <a:ext uri="{FF2B5EF4-FFF2-40B4-BE49-F238E27FC236}">
                <a16:creationId xmlns:a16="http://schemas.microsoft.com/office/drawing/2014/main" id="{C8497D38-F826-B48C-EF61-4FCD700EFC34}"/>
              </a:ext>
            </a:extLst>
          </p:cNvPr>
          <p:cNvSpPr>
            <a:spLocks noGrp="1"/>
          </p:cNvSpPr>
          <p:nvPr>
            <p:ph type="body" sz="quarter" idx="15" hasCustomPrompt="1"/>
          </p:nvPr>
        </p:nvSpPr>
        <p:spPr>
          <a:xfrm>
            <a:off x="8854440" y="1596304"/>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19" name="Text Placeholder 1">
            <a:extLst>
              <a:ext uri="{FF2B5EF4-FFF2-40B4-BE49-F238E27FC236}">
                <a16:creationId xmlns:a16="http://schemas.microsoft.com/office/drawing/2014/main" id="{EBBB8570-055F-ADB4-C35B-662F03614EF4}"/>
              </a:ext>
            </a:extLst>
          </p:cNvPr>
          <p:cNvSpPr>
            <a:spLocks noGrp="1"/>
          </p:cNvSpPr>
          <p:nvPr>
            <p:ph type="body" sz="quarter" idx="78" hasCustomPrompt="1"/>
          </p:nvPr>
        </p:nvSpPr>
        <p:spPr>
          <a:xfrm>
            <a:off x="8854440" y="748593"/>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035040" cy="4386470"/>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035040" cy="430887"/>
          </a:xfrm>
          <a:prstGeom prst="rect">
            <a:avLst/>
          </a:prstGeom>
        </p:spPr>
        <p:txBody>
          <a:bodyPr vert="horz" lIns="0" tIns="0" rIns="0" bIns="0" rtlCol="0" anchor="t" anchorCtr="0">
            <a:noAutofit/>
          </a:bodyPr>
          <a:lstStyle/>
          <a:p>
            <a:r>
              <a:rPr lang="en-US"/>
              <a:t>Content Slide Title – Right Section Blue</a:t>
            </a:r>
          </a:p>
        </p:txBody>
      </p:sp>
      <p:sp>
        <p:nvSpPr>
          <p:cNvPr id="5" name="Rectangle 4">
            <a:extLst>
              <a:ext uri="{FF2B5EF4-FFF2-40B4-BE49-F238E27FC236}">
                <a16:creationId xmlns:a16="http://schemas.microsoft.com/office/drawing/2014/main" id="{94DACA0D-3E47-B999-2DBC-2169FE68268C}"/>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7000228"/>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ent – Right Section Dar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087BA86-B8D8-723F-96C6-043CFCBF3165}"/>
              </a:ext>
              <a:ext uri="{C183D7F6-B498-43B3-948B-1728B52AA6E4}">
                <adec:decorative xmlns:adec="http://schemas.microsoft.com/office/drawing/2017/decorative" val="1"/>
              </a:ext>
            </a:extLst>
          </p:cNvPr>
          <p:cNvSpPr/>
          <p:nvPr userDrawn="1"/>
        </p:nvSpPr>
        <p:spPr>
          <a:xfrm>
            <a:off x="7345680" y="0"/>
            <a:ext cx="4846320" cy="6872649"/>
          </a:xfrm>
          <a:prstGeom prst="rect">
            <a:avLst/>
          </a:prstGeom>
          <a:solidFill>
            <a:schemeClr val="tx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cxnSp>
        <p:nvCxnSpPr>
          <p:cNvPr id="7" name="Straight Connector 6">
            <a:extLst>
              <a:ext uri="{FF2B5EF4-FFF2-40B4-BE49-F238E27FC236}">
                <a16:creationId xmlns:a16="http://schemas.microsoft.com/office/drawing/2014/main" id="{C01491DC-40A5-AE96-DBEB-9D43A913E24C}"/>
              </a:ext>
              <a:ext uri="{C183D7F6-B498-43B3-948B-1728B52AA6E4}">
                <adec:decorative xmlns:adec="http://schemas.microsoft.com/office/drawing/2017/decorative" val="1"/>
              </a:ext>
            </a:extLst>
          </p:cNvPr>
          <p:cNvCxnSpPr>
            <a:cxnSpLocks/>
          </p:cNvCxnSpPr>
          <p:nvPr userDrawn="1"/>
        </p:nvCxnSpPr>
        <p:spPr>
          <a:xfrm>
            <a:off x="9768840" y="689318"/>
            <a:ext cx="0" cy="5482882"/>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sp>
        <p:nvSpPr>
          <p:cNvPr id="30" name="Text Placeholder 1">
            <a:extLst>
              <a:ext uri="{FF2B5EF4-FFF2-40B4-BE49-F238E27FC236}">
                <a16:creationId xmlns:a16="http://schemas.microsoft.com/office/drawing/2014/main" id="{E734780F-B1F7-8093-6BFA-DBF5E98A8DBF}"/>
              </a:ext>
            </a:extLst>
          </p:cNvPr>
          <p:cNvSpPr>
            <a:spLocks noGrp="1"/>
          </p:cNvSpPr>
          <p:nvPr>
            <p:ph type="body" sz="quarter" idx="75" hasCustomPrompt="1"/>
          </p:nvPr>
        </p:nvSpPr>
        <p:spPr>
          <a:xfrm>
            <a:off x="10040826" y="5367742"/>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8" name="Picture Placeholder 3">
            <a:extLst>
              <a:ext uri="{FF2B5EF4-FFF2-40B4-BE49-F238E27FC236}">
                <a16:creationId xmlns:a16="http://schemas.microsoft.com/office/drawing/2014/main" id="{9B1E4D73-86E6-BCEB-557B-819B6C9F056E}"/>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10726626" y="4640176"/>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7" name="Text Placeholder 1">
            <a:extLst>
              <a:ext uri="{FF2B5EF4-FFF2-40B4-BE49-F238E27FC236}">
                <a16:creationId xmlns:a16="http://schemas.microsoft.com/office/drawing/2014/main" id="{C48FEB58-52CF-9881-3C87-1A5F54F52719}"/>
              </a:ext>
            </a:extLst>
          </p:cNvPr>
          <p:cNvSpPr>
            <a:spLocks noGrp="1"/>
          </p:cNvSpPr>
          <p:nvPr>
            <p:ph type="body" sz="quarter" idx="72" hasCustomPrompt="1"/>
          </p:nvPr>
        </p:nvSpPr>
        <p:spPr>
          <a:xfrm>
            <a:off x="7655575" y="5367742"/>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1" name="Text Placeholder 1">
            <a:extLst>
              <a:ext uri="{FF2B5EF4-FFF2-40B4-BE49-F238E27FC236}">
                <a16:creationId xmlns:a16="http://schemas.microsoft.com/office/drawing/2014/main" id="{6ADE3AC2-6CE4-81A2-4CC4-F8E887B119F0}"/>
              </a:ext>
            </a:extLst>
          </p:cNvPr>
          <p:cNvSpPr>
            <a:spLocks noGrp="1"/>
          </p:cNvSpPr>
          <p:nvPr>
            <p:ph type="body" sz="quarter" idx="76" hasCustomPrompt="1"/>
          </p:nvPr>
        </p:nvSpPr>
        <p:spPr>
          <a:xfrm>
            <a:off x="7655575" y="4520031"/>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1" name="Straight Connector 10">
            <a:extLst>
              <a:ext uri="{FF2B5EF4-FFF2-40B4-BE49-F238E27FC236}">
                <a16:creationId xmlns:a16="http://schemas.microsoft.com/office/drawing/2014/main" id="{68780146-1282-5A15-AA69-1D0B4C07A95C}"/>
              </a:ext>
              <a:ext uri="{C183D7F6-B498-43B3-948B-1728B52AA6E4}">
                <adec:decorative xmlns:adec="http://schemas.microsoft.com/office/drawing/2017/decorative" val="1"/>
              </a:ext>
            </a:extLst>
          </p:cNvPr>
          <p:cNvCxnSpPr>
            <a:cxnSpLocks/>
          </p:cNvCxnSpPr>
          <p:nvPr userDrawn="1"/>
        </p:nvCxnSpPr>
        <p:spPr>
          <a:xfrm flipH="1">
            <a:off x="10040826" y="4205364"/>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6AF58BB-49AF-774C-4107-01E91691FA27}"/>
              </a:ext>
              <a:ext uri="{C183D7F6-B498-43B3-948B-1728B52AA6E4}">
                <adec:decorative xmlns:adec="http://schemas.microsoft.com/office/drawing/2017/decorative" val="1"/>
              </a:ext>
            </a:extLst>
          </p:cNvPr>
          <p:cNvCxnSpPr>
            <a:cxnSpLocks/>
          </p:cNvCxnSpPr>
          <p:nvPr userDrawn="1"/>
        </p:nvCxnSpPr>
        <p:spPr>
          <a:xfrm flipH="1">
            <a:off x="7655575" y="4205364"/>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sp>
        <p:nvSpPr>
          <p:cNvPr id="29" name="Text Placeholder 1">
            <a:extLst>
              <a:ext uri="{FF2B5EF4-FFF2-40B4-BE49-F238E27FC236}">
                <a16:creationId xmlns:a16="http://schemas.microsoft.com/office/drawing/2014/main" id="{51E41762-363F-2D4D-CEF1-DF1AEC27487C}"/>
              </a:ext>
            </a:extLst>
          </p:cNvPr>
          <p:cNvSpPr>
            <a:spLocks noGrp="1"/>
          </p:cNvSpPr>
          <p:nvPr>
            <p:ph type="body" sz="quarter" idx="74" hasCustomPrompt="1"/>
          </p:nvPr>
        </p:nvSpPr>
        <p:spPr>
          <a:xfrm>
            <a:off x="10040826" y="3400544"/>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2" name="Text Placeholder 1">
            <a:extLst>
              <a:ext uri="{FF2B5EF4-FFF2-40B4-BE49-F238E27FC236}">
                <a16:creationId xmlns:a16="http://schemas.microsoft.com/office/drawing/2014/main" id="{A7B23AF8-BAE7-6AC4-A040-89CC40E89D35}"/>
              </a:ext>
            </a:extLst>
          </p:cNvPr>
          <p:cNvSpPr>
            <a:spLocks noGrp="1"/>
          </p:cNvSpPr>
          <p:nvPr>
            <p:ph type="body" sz="quarter" idx="77" hasCustomPrompt="1"/>
          </p:nvPr>
        </p:nvSpPr>
        <p:spPr>
          <a:xfrm>
            <a:off x="10040826" y="2547937"/>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sp>
        <p:nvSpPr>
          <p:cNvPr id="25" name="Text Placeholder 1">
            <a:extLst>
              <a:ext uri="{FF2B5EF4-FFF2-40B4-BE49-F238E27FC236}">
                <a16:creationId xmlns:a16="http://schemas.microsoft.com/office/drawing/2014/main" id="{48D1E3E2-E2E2-C211-5967-FDA2A599F3A8}"/>
              </a:ext>
            </a:extLst>
          </p:cNvPr>
          <p:cNvSpPr>
            <a:spLocks noGrp="1"/>
          </p:cNvSpPr>
          <p:nvPr>
            <p:ph type="body" sz="quarter" idx="71" hasCustomPrompt="1"/>
          </p:nvPr>
        </p:nvSpPr>
        <p:spPr>
          <a:xfrm>
            <a:off x="7655575" y="3400544"/>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4" name="Picture Placeholder 3">
            <a:extLst>
              <a:ext uri="{FF2B5EF4-FFF2-40B4-BE49-F238E27FC236}">
                <a16:creationId xmlns:a16="http://schemas.microsoft.com/office/drawing/2014/main" id="{6F41E365-3E1A-1051-DF3B-9DD0CB706720}"/>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8341375" y="271393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10" name="Straight Connector 9">
            <a:extLst>
              <a:ext uri="{FF2B5EF4-FFF2-40B4-BE49-F238E27FC236}">
                <a16:creationId xmlns:a16="http://schemas.microsoft.com/office/drawing/2014/main" id="{876C7F50-4B7F-0141-08C4-5EF0D3F1788C}"/>
              </a:ext>
              <a:ext uri="{C183D7F6-B498-43B3-948B-1728B52AA6E4}">
                <adec:decorative xmlns:adec="http://schemas.microsoft.com/office/drawing/2017/decorative" val="1"/>
              </a:ext>
            </a:extLst>
          </p:cNvPr>
          <p:cNvCxnSpPr>
            <a:cxnSpLocks/>
          </p:cNvCxnSpPr>
          <p:nvPr userDrawn="1"/>
        </p:nvCxnSpPr>
        <p:spPr>
          <a:xfrm flipH="1">
            <a:off x="10040826" y="2163451"/>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8C80EB6-9393-ACD9-6D1A-BC134334A4A2}"/>
              </a:ext>
              <a:ext uri="{C183D7F6-B498-43B3-948B-1728B52AA6E4}">
                <adec:decorative xmlns:adec="http://schemas.microsoft.com/office/drawing/2017/decorative" val="1"/>
              </a:ext>
            </a:extLst>
          </p:cNvPr>
          <p:cNvCxnSpPr>
            <a:cxnSpLocks/>
          </p:cNvCxnSpPr>
          <p:nvPr userDrawn="1"/>
        </p:nvCxnSpPr>
        <p:spPr>
          <a:xfrm flipH="1">
            <a:off x="7655575" y="2163451"/>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sp>
        <p:nvSpPr>
          <p:cNvPr id="28" name="Text Placeholder 1">
            <a:extLst>
              <a:ext uri="{FF2B5EF4-FFF2-40B4-BE49-F238E27FC236}">
                <a16:creationId xmlns:a16="http://schemas.microsoft.com/office/drawing/2014/main" id="{4A415084-E2FE-0FDE-5D79-3A42A6E315A6}"/>
              </a:ext>
            </a:extLst>
          </p:cNvPr>
          <p:cNvSpPr>
            <a:spLocks noGrp="1"/>
          </p:cNvSpPr>
          <p:nvPr>
            <p:ph type="body" sz="quarter" idx="73" hasCustomPrompt="1"/>
          </p:nvPr>
        </p:nvSpPr>
        <p:spPr>
          <a:xfrm>
            <a:off x="10040826" y="1390650"/>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9" name="Picture Placeholder 3">
            <a:extLst>
              <a:ext uri="{FF2B5EF4-FFF2-40B4-BE49-F238E27FC236}">
                <a16:creationId xmlns:a16="http://schemas.microsoft.com/office/drawing/2014/main" id="{F761EB3C-0F8A-6E95-E1C9-1E5F7162B1AA}"/>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10726626" y="669067"/>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4" name="Text Placeholder 1">
            <a:extLst>
              <a:ext uri="{FF2B5EF4-FFF2-40B4-BE49-F238E27FC236}">
                <a16:creationId xmlns:a16="http://schemas.microsoft.com/office/drawing/2014/main" id="{3764DCD0-9962-28C3-C1A5-97A648139B6F}"/>
              </a:ext>
            </a:extLst>
          </p:cNvPr>
          <p:cNvSpPr>
            <a:spLocks noGrp="1"/>
          </p:cNvSpPr>
          <p:nvPr>
            <p:ph type="body" sz="quarter" idx="15" hasCustomPrompt="1"/>
          </p:nvPr>
        </p:nvSpPr>
        <p:spPr>
          <a:xfrm>
            <a:off x="7655575" y="1390650"/>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3" name="Text Placeholder 1">
            <a:extLst>
              <a:ext uri="{FF2B5EF4-FFF2-40B4-BE49-F238E27FC236}">
                <a16:creationId xmlns:a16="http://schemas.microsoft.com/office/drawing/2014/main" id="{A118213C-AE3E-2CA3-C051-F21DAAA28792}"/>
              </a:ext>
            </a:extLst>
          </p:cNvPr>
          <p:cNvSpPr>
            <a:spLocks noGrp="1"/>
          </p:cNvSpPr>
          <p:nvPr>
            <p:ph type="body" sz="quarter" idx="78" hasCustomPrompt="1"/>
          </p:nvPr>
        </p:nvSpPr>
        <p:spPr>
          <a:xfrm>
            <a:off x="7655575" y="542939"/>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035040" cy="4434840"/>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035040" cy="430887"/>
          </a:xfrm>
          <a:prstGeom prst="rect">
            <a:avLst/>
          </a:prstGeom>
        </p:spPr>
        <p:txBody>
          <a:bodyPr vert="horz" lIns="0" tIns="0" rIns="0" bIns="0" rtlCol="0" anchor="t" anchorCtr="0">
            <a:noAutofit/>
          </a:bodyPr>
          <a:lstStyle/>
          <a:p>
            <a:r>
              <a:rPr lang="en-US"/>
              <a:t>Content Slide Title – Right Section Dark</a:t>
            </a:r>
          </a:p>
        </p:txBody>
      </p:sp>
      <p:sp>
        <p:nvSpPr>
          <p:cNvPr id="5" name="Rectangle 4">
            <a:extLst>
              <a:ext uri="{FF2B5EF4-FFF2-40B4-BE49-F238E27FC236}">
                <a16:creationId xmlns:a16="http://schemas.microsoft.com/office/drawing/2014/main" id="{1E664151-0821-8FC4-68A5-8785B00A4750}"/>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0126956"/>
      </p:ext>
    </p:extLst>
  </p:cSld>
  <p:clrMapOvr>
    <a:masterClrMapping/>
  </p:clrMapOvr>
  <p:extLst>
    <p:ext uri="{DCECCB84-F9BA-43D5-87BE-67443E8EF086}">
      <p15:sldGuideLst xmlns:p15="http://schemas.microsoft.com/office/powerpoint/2012/main">
        <p15:guide id="1" orient="horz" pos="1872">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 Timelin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84541FC-3485-C663-11DB-61C1391B14B6}"/>
              </a:ext>
              <a:ext uri="{C183D7F6-B498-43B3-948B-1728B52AA6E4}">
                <adec:decorative xmlns:adec="http://schemas.microsoft.com/office/drawing/2017/decorative" val="1"/>
              </a:ext>
            </a:extLst>
          </p:cNvPr>
          <p:cNvSpPr/>
          <p:nvPr userDrawn="1"/>
        </p:nvSpPr>
        <p:spPr>
          <a:xfrm>
            <a:off x="0" y="4000500"/>
            <a:ext cx="12192000" cy="2857500"/>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28" name="Text Placeholder 26">
            <a:extLst>
              <a:ext uri="{FF2B5EF4-FFF2-40B4-BE49-F238E27FC236}">
                <a16:creationId xmlns:a16="http://schemas.microsoft.com/office/drawing/2014/main" id="{E88F720F-86B1-38BF-F0D7-ADBA43F56518}"/>
              </a:ext>
            </a:extLst>
          </p:cNvPr>
          <p:cNvSpPr>
            <a:spLocks noGrp="1"/>
          </p:cNvSpPr>
          <p:nvPr>
            <p:ph type="body" sz="quarter" idx="90" hasCustomPrompt="1"/>
          </p:nvPr>
        </p:nvSpPr>
        <p:spPr>
          <a:xfrm>
            <a:off x="8856956"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27" name="Text Placeholder 26">
            <a:extLst>
              <a:ext uri="{FF2B5EF4-FFF2-40B4-BE49-F238E27FC236}">
                <a16:creationId xmlns:a16="http://schemas.microsoft.com/office/drawing/2014/main" id="{FE10F413-A382-ECF9-061E-64D17EF2B92E}"/>
              </a:ext>
            </a:extLst>
          </p:cNvPr>
          <p:cNvSpPr>
            <a:spLocks noGrp="1"/>
          </p:cNvSpPr>
          <p:nvPr>
            <p:ph type="body" sz="quarter" idx="89" hasCustomPrompt="1"/>
          </p:nvPr>
        </p:nvSpPr>
        <p:spPr>
          <a:xfrm>
            <a:off x="8856956"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26" name="Text Placeholder 15">
            <a:extLst>
              <a:ext uri="{FF2B5EF4-FFF2-40B4-BE49-F238E27FC236}">
                <a16:creationId xmlns:a16="http://schemas.microsoft.com/office/drawing/2014/main" id="{2739F55C-0D95-A153-5AD8-D5B5AC27E3CB}"/>
              </a:ext>
            </a:extLst>
          </p:cNvPr>
          <p:cNvSpPr>
            <a:spLocks noGrp="1"/>
          </p:cNvSpPr>
          <p:nvPr>
            <p:ph type="body" sz="quarter" idx="88" hasCustomPrompt="1"/>
          </p:nvPr>
        </p:nvSpPr>
        <p:spPr>
          <a:xfrm>
            <a:off x="8856958"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4. Subtitle</a:t>
            </a:r>
          </a:p>
        </p:txBody>
      </p:sp>
      <p:sp>
        <p:nvSpPr>
          <p:cNvPr id="25" name="Text Placeholder 26">
            <a:extLst>
              <a:ext uri="{FF2B5EF4-FFF2-40B4-BE49-F238E27FC236}">
                <a16:creationId xmlns:a16="http://schemas.microsoft.com/office/drawing/2014/main" id="{73B383F2-23FC-A746-EFB2-E7956E429A59}"/>
              </a:ext>
            </a:extLst>
          </p:cNvPr>
          <p:cNvSpPr>
            <a:spLocks noGrp="1"/>
          </p:cNvSpPr>
          <p:nvPr>
            <p:ph type="body" sz="quarter" idx="87" hasCustomPrompt="1"/>
          </p:nvPr>
        </p:nvSpPr>
        <p:spPr>
          <a:xfrm>
            <a:off x="6112977"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24" name="Text Placeholder 26">
            <a:extLst>
              <a:ext uri="{FF2B5EF4-FFF2-40B4-BE49-F238E27FC236}">
                <a16:creationId xmlns:a16="http://schemas.microsoft.com/office/drawing/2014/main" id="{B8470590-3217-7273-D44B-5E797210FE16}"/>
              </a:ext>
            </a:extLst>
          </p:cNvPr>
          <p:cNvSpPr>
            <a:spLocks noGrp="1"/>
          </p:cNvSpPr>
          <p:nvPr>
            <p:ph type="body" sz="quarter" idx="86" hasCustomPrompt="1"/>
          </p:nvPr>
        </p:nvSpPr>
        <p:spPr>
          <a:xfrm>
            <a:off x="6112977"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23" name="Text Placeholder 15">
            <a:extLst>
              <a:ext uri="{FF2B5EF4-FFF2-40B4-BE49-F238E27FC236}">
                <a16:creationId xmlns:a16="http://schemas.microsoft.com/office/drawing/2014/main" id="{6DEA776B-73CC-68A5-E32D-AB522D9696D1}"/>
              </a:ext>
            </a:extLst>
          </p:cNvPr>
          <p:cNvSpPr>
            <a:spLocks noGrp="1"/>
          </p:cNvSpPr>
          <p:nvPr>
            <p:ph type="body" sz="quarter" idx="85" hasCustomPrompt="1"/>
          </p:nvPr>
        </p:nvSpPr>
        <p:spPr>
          <a:xfrm>
            <a:off x="6112979"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3. Subtitle</a:t>
            </a:r>
          </a:p>
        </p:txBody>
      </p:sp>
      <p:sp>
        <p:nvSpPr>
          <p:cNvPr id="22" name="Text Placeholder 26">
            <a:extLst>
              <a:ext uri="{FF2B5EF4-FFF2-40B4-BE49-F238E27FC236}">
                <a16:creationId xmlns:a16="http://schemas.microsoft.com/office/drawing/2014/main" id="{FB51AAB9-1132-D06F-6F7E-1DF38666A454}"/>
              </a:ext>
            </a:extLst>
          </p:cNvPr>
          <p:cNvSpPr>
            <a:spLocks noGrp="1"/>
          </p:cNvSpPr>
          <p:nvPr>
            <p:ph type="body" sz="quarter" idx="84" hasCustomPrompt="1"/>
          </p:nvPr>
        </p:nvSpPr>
        <p:spPr>
          <a:xfrm>
            <a:off x="3368999"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21" name="Text Placeholder 26">
            <a:extLst>
              <a:ext uri="{FF2B5EF4-FFF2-40B4-BE49-F238E27FC236}">
                <a16:creationId xmlns:a16="http://schemas.microsoft.com/office/drawing/2014/main" id="{E4545B19-9CA8-CA73-A6EC-DF466167CE16}"/>
              </a:ext>
            </a:extLst>
          </p:cNvPr>
          <p:cNvSpPr>
            <a:spLocks noGrp="1"/>
          </p:cNvSpPr>
          <p:nvPr>
            <p:ph type="body" sz="quarter" idx="83" hasCustomPrompt="1"/>
          </p:nvPr>
        </p:nvSpPr>
        <p:spPr>
          <a:xfrm>
            <a:off x="3368999"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20" name="Text Placeholder 15">
            <a:extLst>
              <a:ext uri="{FF2B5EF4-FFF2-40B4-BE49-F238E27FC236}">
                <a16:creationId xmlns:a16="http://schemas.microsoft.com/office/drawing/2014/main" id="{92789435-C11E-163E-828A-959CC37DC673}"/>
              </a:ext>
            </a:extLst>
          </p:cNvPr>
          <p:cNvSpPr>
            <a:spLocks noGrp="1"/>
          </p:cNvSpPr>
          <p:nvPr>
            <p:ph type="body" sz="quarter" idx="82" hasCustomPrompt="1"/>
          </p:nvPr>
        </p:nvSpPr>
        <p:spPr>
          <a:xfrm>
            <a:off x="3369001"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2. Subtitle</a:t>
            </a:r>
          </a:p>
        </p:txBody>
      </p:sp>
      <p:sp>
        <p:nvSpPr>
          <p:cNvPr id="19" name="Text Placeholder 26">
            <a:extLst>
              <a:ext uri="{FF2B5EF4-FFF2-40B4-BE49-F238E27FC236}">
                <a16:creationId xmlns:a16="http://schemas.microsoft.com/office/drawing/2014/main" id="{B23215F5-8BC8-1DFB-1988-F3294F3491C9}"/>
              </a:ext>
            </a:extLst>
          </p:cNvPr>
          <p:cNvSpPr>
            <a:spLocks noGrp="1"/>
          </p:cNvSpPr>
          <p:nvPr>
            <p:ph type="body" sz="quarter" idx="81" hasCustomPrompt="1"/>
          </p:nvPr>
        </p:nvSpPr>
        <p:spPr>
          <a:xfrm>
            <a:off x="625020"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18" name="Text Placeholder 26">
            <a:extLst>
              <a:ext uri="{FF2B5EF4-FFF2-40B4-BE49-F238E27FC236}">
                <a16:creationId xmlns:a16="http://schemas.microsoft.com/office/drawing/2014/main" id="{54183AAC-4082-69D5-C353-73291FB279E8}"/>
              </a:ext>
            </a:extLst>
          </p:cNvPr>
          <p:cNvSpPr>
            <a:spLocks noGrp="1"/>
          </p:cNvSpPr>
          <p:nvPr>
            <p:ph type="body" sz="quarter" idx="79" hasCustomPrompt="1"/>
          </p:nvPr>
        </p:nvSpPr>
        <p:spPr>
          <a:xfrm>
            <a:off x="625020"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17" name="Text Placeholder 15">
            <a:extLst>
              <a:ext uri="{FF2B5EF4-FFF2-40B4-BE49-F238E27FC236}">
                <a16:creationId xmlns:a16="http://schemas.microsoft.com/office/drawing/2014/main" id="{AF639A52-971D-E950-84B3-A490D1A26AC3}"/>
              </a:ext>
            </a:extLst>
          </p:cNvPr>
          <p:cNvSpPr>
            <a:spLocks noGrp="1"/>
          </p:cNvSpPr>
          <p:nvPr>
            <p:ph type="body" sz="quarter" idx="19" hasCustomPrompt="1"/>
          </p:nvPr>
        </p:nvSpPr>
        <p:spPr>
          <a:xfrm>
            <a:off x="625022"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1. Subtitle</a:t>
            </a:r>
          </a:p>
        </p:txBody>
      </p:sp>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2648" y="685800"/>
            <a:ext cx="10972800" cy="430887"/>
          </a:xfrm>
          <a:prstGeom prst="rect">
            <a:avLst/>
          </a:prstGeom>
        </p:spPr>
        <p:txBody>
          <a:bodyPr vert="horz" lIns="0" tIns="0" rIns="0" bIns="0" rtlCol="0" anchor="t" anchorCtr="0">
            <a:noAutofit/>
          </a:bodyPr>
          <a:lstStyle>
            <a:lvl1pPr>
              <a:defRPr baseline="0"/>
            </a:lvl1pPr>
          </a:lstStyle>
          <a:p>
            <a:r>
              <a:rPr lang="en-US"/>
              <a:t>Content Slide Title – Timeline</a:t>
            </a:r>
          </a:p>
        </p:txBody>
      </p:sp>
      <p:sp>
        <p:nvSpPr>
          <p:cNvPr id="3" name="Copyright">
            <a:extLst>
              <a:ext uri="{FF2B5EF4-FFF2-40B4-BE49-F238E27FC236}">
                <a16:creationId xmlns:a16="http://schemas.microsoft.com/office/drawing/2014/main" id="{A72A2AE6-C867-6D98-E6C0-3D01F98353BA}"/>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pic>
        <p:nvPicPr>
          <p:cNvPr id="6" name="Logo">
            <a:extLst>
              <a:ext uri="{FF2B5EF4-FFF2-40B4-BE49-F238E27FC236}">
                <a16:creationId xmlns:a16="http://schemas.microsoft.com/office/drawing/2014/main" id="{56C98FD5-F191-AD6C-FD89-4EACAE3B5643}"/>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Tree>
    <p:extLst>
      <p:ext uri="{BB962C8B-B14F-4D97-AF65-F5344CB8AC3E}">
        <p14:creationId xmlns:p14="http://schemas.microsoft.com/office/powerpoint/2010/main" val="343476505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 Image – Right 1">
    <p:spTree>
      <p:nvGrpSpPr>
        <p:cNvPr id="1" name=""/>
        <p:cNvGrpSpPr/>
        <p:nvPr/>
      </p:nvGrpSpPr>
      <p:grpSpPr>
        <a:xfrm>
          <a:off x="0" y="0"/>
          <a:ext cx="0" cy="0"/>
          <a:chOff x="0" y="0"/>
          <a:chExt cx="0" cy="0"/>
        </a:xfrm>
      </p:grpSpPr>
      <p:sp>
        <p:nvSpPr>
          <p:cNvPr id="20" name="Picture Placeholder 5">
            <a:extLst>
              <a:ext uri="{FF2B5EF4-FFF2-40B4-BE49-F238E27FC236}">
                <a16:creationId xmlns:a16="http://schemas.microsoft.com/office/drawing/2014/main" id="{3BAFC43B-593E-8E4F-B8EC-42FEF688B3E8}"/>
              </a:ext>
            </a:extLst>
          </p:cNvPr>
          <p:cNvSpPr>
            <a:spLocks noGrp="1"/>
          </p:cNvSpPr>
          <p:nvPr>
            <p:ph type="pic" sz="quarter" idx="17" hasCustomPrompt="1"/>
          </p:nvPr>
        </p:nvSpPr>
        <p:spPr>
          <a:xfrm>
            <a:off x="6462792" y="0"/>
            <a:ext cx="5729207" cy="6858000"/>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9" name="Text Placeholder 1">
            <a:extLst>
              <a:ext uri="{FF2B5EF4-FFF2-40B4-BE49-F238E27FC236}">
                <a16:creationId xmlns:a16="http://schemas.microsoft.com/office/drawing/2014/main" id="{0D2B820E-BE24-FDCD-A473-246C58582B99}"/>
              </a:ext>
            </a:extLst>
          </p:cNvPr>
          <p:cNvSpPr>
            <a:spLocks noGrp="1"/>
          </p:cNvSpPr>
          <p:nvPr>
            <p:ph type="body" sz="quarter" idx="44" hasCustomPrompt="1"/>
          </p:nvPr>
        </p:nvSpPr>
        <p:spPr>
          <a:xfrm>
            <a:off x="609600" y="2085396"/>
            <a:ext cx="5486400" cy="408680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8" name="Title Placeholder 3">
            <a:extLst>
              <a:ext uri="{FF2B5EF4-FFF2-40B4-BE49-F238E27FC236}">
                <a16:creationId xmlns:a16="http://schemas.microsoft.com/office/drawing/2014/main" id="{2B4A04F7-8446-0E44-3024-8C7EB3D149C3}"/>
              </a:ext>
            </a:extLst>
          </p:cNvPr>
          <p:cNvSpPr>
            <a:spLocks noGrp="1"/>
          </p:cNvSpPr>
          <p:nvPr>
            <p:ph type="title" hasCustomPrompt="1"/>
          </p:nvPr>
        </p:nvSpPr>
        <p:spPr>
          <a:xfrm>
            <a:off x="609600" y="1463040"/>
            <a:ext cx="5486400" cy="430887"/>
          </a:xfrm>
          <a:prstGeom prst="rect">
            <a:avLst/>
          </a:prstGeom>
        </p:spPr>
        <p:txBody>
          <a:bodyPr vert="horz" lIns="0" tIns="0" rIns="0" bIns="0" rtlCol="0" anchor="t" anchorCtr="0">
            <a:noAutofit/>
          </a:bodyPr>
          <a:lstStyle/>
          <a:p>
            <a:r>
              <a:rPr lang="en-US"/>
              <a:t>Content + Image Slide – Right 1</a:t>
            </a:r>
          </a:p>
        </p:txBody>
      </p:sp>
      <p:sp>
        <p:nvSpPr>
          <p:cNvPr id="7" name="Text Placeholder 1">
            <a:extLst>
              <a:ext uri="{FF2B5EF4-FFF2-40B4-BE49-F238E27FC236}">
                <a16:creationId xmlns:a16="http://schemas.microsoft.com/office/drawing/2014/main" id="{BCF78E33-EC6C-3FD2-6092-FB18FCEE925C}"/>
              </a:ext>
            </a:extLst>
          </p:cNvPr>
          <p:cNvSpPr>
            <a:spLocks noGrp="1"/>
          </p:cNvSpPr>
          <p:nvPr>
            <p:ph type="body" sz="quarter" idx="15" hasCustomPrompt="1"/>
          </p:nvPr>
        </p:nvSpPr>
        <p:spPr>
          <a:xfrm>
            <a:off x="609600" y="1097280"/>
            <a:ext cx="5486400" cy="308671"/>
          </a:xfrm>
        </p:spPr>
        <p:txBody>
          <a:bodyPr anchor="t">
            <a:noAutofit/>
          </a:bodyPr>
          <a:lstStyle>
            <a:lvl1pPr marL="0" indent="0" algn="l">
              <a:buNone/>
              <a:defRPr sz="1000" b="1" i="0" spc="150" baseline="0">
                <a:solidFill>
                  <a:schemeClr val="tx2"/>
                </a:solidFill>
                <a:latin typeface="Gibson SemiBold" pitchFamily="2" charset="77"/>
              </a:defRPr>
            </a:lvl1pPr>
          </a:lstStyle>
          <a:p>
            <a:pPr lvl="0"/>
            <a:r>
              <a:rPr lang="en-US"/>
              <a:t>OPTIONAL SUBHEADER</a:t>
            </a:r>
          </a:p>
        </p:txBody>
      </p:sp>
      <p:sp>
        <p:nvSpPr>
          <p:cNvPr id="2" name="Rectangle 1">
            <a:extLst>
              <a:ext uri="{FF2B5EF4-FFF2-40B4-BE49-F238E27FC236}">
                <a16:creationId xmlns:a16="http://schemas.microsoft.com/office/drawing/2014/main" id="{8A563917-B9D0-7A25-73F1-3BB30BEC3240}"/>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2274695"/>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 1 Image Abstrac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9C5701D-8E3A-78A9-8C58-E987E68FE01F}"/>
              </a:ext>
              <a:ext uri="{C183D7F6-B498-43B3-948B-1728B52AA6E4}">
                <adec:decorative xmlns:adec="http://schemas.microsoft.com/office/drawing/2017/decorative" val="1"/>
              </a:ext>
            </a:extLst>
          </p:cNvPr>
          <p:cNvSpPr/>
          <p:nvPr userDrawn="1"/>
        </p:nvSpPr>
        <p:spPr>
          <a:xfrm>
            <a:off x="7747000" y="1759130"/>
            <a:ext cx="4140200" cy="4413069"/>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461760" y="697192"/>
            <a:ext cx="5117592" cy="5117592"/>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8" name="Text Placeholder 1">
            <a:extLst>
              <a:ext uri="{FF2B5EF4-FFF2-40B4-BE49-F238E27FC236}">
                <a16:creationId xmlns:a16="http://schemas.microsoft.com/office/drawing/2014/main" id="{49D46798-F956-4248-A708-7C2F250D07E7}"/>
              </a:ext>
            </a:extLst>
          </p:cNvPr>
          <p:cNvSpPr>
            <a:spLocks noGrp="1"/>
          </p:cNvSpPr>
          <p:nvPr>
            <p:ph type="body" sz="quarter" idx="82" hasCustomPrompt="1"/>
          </p:nvPr>
        </p:nvSpPr>
        <p:spPr>
          <a:xfrm>
            <a:off x="609598" y="3390217"/>
            <a:ext cx="5486401" cy="235633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a:t>
            </a:r>
          </a:p>
        </p:txBody>
      </p:sp>
      <p:sp>
        <p:nvSpPr>
          <p:cNvPr id="6" name="Text Placeholder 15">
            <a:extLst>
              <a:ext uri="{FF2B5EF4-FFF2-40B4-BE49-F238E27FC236}">
                <a16:creationId xmlns:a16="http://schemas.microsoft.com/office/drawing/2014/main" id="{015AC2AE-70C5-1335-DDE0-FC58930EA546}"/>
              </a:ext>
            </a:extLst>
          </p:cNvPr>
          <p:cNvSpPr>
            <a:spLocks noGrp="1"/>
          </p:cNvSpPr>
          <p:nvPr>
            <p:ph type="body" sz="quarter" idx="19" hasCustomPrompt="1"/>
          </p:nvPr>
        </p:nvSpPr>
        <p:spPr>
          <a:xfrm>
            <a:off x="611835" y="3027924"/>
            <a:ext cx="548640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5" name="Text Placeholder 1">
            <a:extLst>
              <a:ext uri="{FF2B5EF4-FFF2-40B4-BE49-F238E27FC236}">
                <a16:creationId xmlns:a16="http://schemas.microsoft.com/office/drawing/2014/main" id="{DCE767FC-D508-56DC-0655-8EBF1A087BB8}"/>
              </a:ext>
            </a:extLst>
          </p:cNvPr>
          <p:cNvSpPr>
            <a:spLocks noGrp="1"/>
          </p:cNvSpPr>
          <p:nvPr>
            <p:ph type="body" sz="quarter" idx="81" hasCustomPrompt="1"/>
          </p:nvPr>
        </p:nvSpPr>
        <p:spPr>
          <a:xfrm>
            <a:off x="612647" y="1307592"/>
            <a:ext cx="5483131" cy="134360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marL="0" indent="0">
              <a:lnSpc>
                <a:spcPct val="120000"/>
              </a:lnSpc>
              <a:spcAft>
                <a:spcPts val="800"/>
              </a:spcAft>
              <a:buFont typeface="Arial" panose="020B0604020202020204" pitchFamily="34" charset="0"/>
              <a:buNone/>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 </a:t>
            </a:r>
            <a:r>
              <a:rPr lang="en-US" err="1"/>
              <a:t>Orci</a:t>
            </a:r>
            <a:r>
              <a:rPr lang="en-US"/>
              <a:t> ac auctor </a:t>
            </a:r>
            <a:r>
              <a:rPr lang="en-US" err="1"/>
              <a:t>augue</a:t>
            </a:r>
            <a:r>
              <a:rPr lang="en-US"/>
              <a:t> </a:t>
            </a:r>
            <a:r>
              <a:rPr lang="en-US" err="1"/>
              <a:t>mauris</a:t>
            </a:r>
            <a:r>
              <a:rPr lang="en-US"/>
              <a:t> </a:t>
            </a:r>
            <a:r>
              <a:rPr lang="en-US" err="1"/>
              <a:t>augue</a:t>
            </a:r>
            <a:r>
              <a:rPr lang="en-US"/>
              <a:t> </a:t>
            </a:r>
            <a:r>
              <a:rPr lang="en-US" err="1"/>
              <a:t>neque</a:t>
            </a:r>
            <a:r>
              <a:rPr lang="en-US"/>
              <a:t>. </a:t>
            </a:r>
          </a:p>
        </p:txBody>
      </p:sp>
      <p:sp>
        <p:nvSpPr>
          <p:cNvPr id="3" name="Title 1">
            <a:extLst>
              <a:ext uri="{FF2B5EF4-FFF2-40B4-BE49-F238E27FC236}">
                <a16:creationId xmlns:a16="http://schemas.microsoft.com/office/drawing/2014/main" id="{F0DD3EC6-EF44-B1DF-FF77-4C51323701E3}"/>
              </a:ext>
            </a:extLst>
          </p:cNvPr>
          <p:cNvSpPr txBox="1">
            <a:spLocks noGrp="1"/>
          </p:cNvSpPr>
          <p:nvPr>
            <p:ph type="title" idx="4294967295" hasCustomPrompt="1"/>
          </p:nvPr>
        </p:nvSpPr>
        <p:spPr>
          <a:xfrm>
            <a:off x="609599" y="685800"/>
            <a:ext cx="5486399"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rPr>
              <a:t>Content + Image Slide – Right 2</a:t>
            </a:r>
          </a:p>
        </p:txBody>
      </p:sp>
    </p:spTree>
    <p:extLst>
      <p:ext uri="{BB962C8B-B14F-4D97-AF65-F5344CB8AC3E}">
        <p14:creationId xmlns:p14="http://schemas.microsoft.com/office/powerpoint/2010/main" val="411938877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 2 Images Abstrac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9C5701D-8E3A-78A9-8C58-E987E68FE01F}"/>
              </a:ext>
              <a:ext uri="{C183D7F6-B498-43B3-948B-1728B52AA6E4}">
                <adec:decorative xmlns:adec="http://schemas.microsoft.com/office/drawing/2017/decorative" val="1"/>
              </a:ext>
            </a:extLst>
          </p:cNvPr>
          <p:cNvSpPr/>
          <p:nvPr userDrawn="1"/>
        </p:nvSpPr>
        <p:spPr>
          <a:xfrm>
            <a:off x="7747000" y="620890"/>
            <a:ext cx="3645186" cy="5376876"/>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20" name="Picture Placeholder 19">
            <a:extLst>
              <a:ext uri="{FF2B5EF4-FFF2-40B4-BE49-F238E27FC236}">
                <a16:creationId xmlns:a16="http://schemas.microsoft.com/office/drawing/2014/main" id="{5BCC5AC5-2260-3CA2-0394-7830BDA53B29}"/>
              </a:ext>
            </a:extLst>
          </p:cNvPr>
          <p:cNvSpPr>
            <a:spLocks noGrp="1"/>
          </p:cNvSpPr>
          <p:nvPr>
            <p:ph type="pic" sz="quarter" idx="18" hasCustomPrompt="1"/>
          </p:nvPr>
        </p:nvSpPr>
        <p:spPr>
          <a:xfrm>
            <a:off x="7991341" y="304800"/>
            <a:ext cx="3895859" cy="5207357"/>
          </a:xfrm>
          <a:custGeom>
            <a:avLst/>
            <a:gdLst>
              <a:gd name="connsiteX0" fmla="*/ 0 w 3746500"/>
              <a:gd name="connsiteY0" fmla="*/ 0 h 5376876"/>
              <a:gd name="connsiteX1" fmla="*/ 3746500 w 3746500"/>
              <a:gd name="connsiteY1" fmla="*/ 0 h 5376876"/>
              <a:gd name="connsiteX2" fmla="*/ 3746500 w 3746500"/>
              <a:gd name="connsiteY2" fmla="*/ 5376876 h 5376876"/>
              <a:gd name="connsiteX3" fmla="*/ 965669 w 3746500"/>
              <a:gd name="connsiteY3" fmla="*/ 5376876 h 5376876"/>
              <a:gd name="connsiteX4" fmla="*/ 965669 w 3746500"/>
              <a:gd name="connsiteY4" fmla="*/ 3429000 h 5376876"/>
              <a:gd name="connsiteX5" fmla="*/ 0 w 3746500"/>
              <a:gd name="connsiteY5" fmla="*/ 3429000 h 5376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46500" h="5376876">
                <a:moveTo>
                  <a:pt x="0" y="0"/>
                </a:moveTo>
                <a:lnTo>
                  <a:pt x="3746500" y="0"/>
                </a:lnTo>
                <a:lnTo>
                  <a:pt x="3746500" y="5376876"/>
                </a:lnTo>
                <a:lnTo>
                  <a:pt x="965669" y="5376876"/>
                </a:lnTo>
                <a:lnTo>
                  <a:pt x="965669" y="3429000"/>
                </a:lnTo>
                <a:lnTo>
                  <a:pt x="0" y="3429000"/>
                </a:lnTo>
                <a:close/>
              </a:path>
            </a:pathLst>
          </a:custGeom>
          <a:pattFill prst="pct5">
            <a:fgClr>
              <a:schemeClr val="tx1"/>
            </a:fgClr>
            <a:bgClr>
              <a:schemeClr val="bg1"/>
            </a:bgClr>
          </a:pattFill>
        </p:spPr>
        <p:txBody>
          <a:bodyPr wrap="square" anchor="ctr">
            <a:no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850784" y="3609735"/>
            <a:ext cx="2160736" cy="2562465"/>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8" name="Text Placeholder 1">
            <a:extLst>
              <a:ext uri="{FF2B5EF4-FFF2-40B4-BE49-F238E27FC236}">
                <a16:creationId xmlns:a16="http://schemas.microsoft.com/office/drawing/2014/main" id="{49D46798-F956-4248-A708-7C2F250D07E7}"/>
              </a:ext>
            </a:extLst>
          </p:cNvPr>
          <p:cNvSpPr>
            <a:spLocks noGrp="1"/>
          </p:cNvSpPr>
          <p:nvPr>
            <p:ph type="body" sz="quarter" idx="82" hasCustomPrompt="1"/>
          </p:nvPr>
        </p:nvSpPr>
        <p:spPr>
          <a:xfrm>
            <a:off x="609600" y="3390216"/>
            <a:ext cx="5486400" cy="2781983"/>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a:t>
            </a:r>
          </a:p>
        </p:txBody>
      </p:sp>
      <p:sp>
        <p:nvSpPr>
          <p:cNvPr id="6" name="Text Placeholder 15">
            <a:extLst>
              <a:ext uri="{FF2B5EF4-FFF2-40B4-BE49-F238E27FC236}">
                <a16:creationId xmlns:a16="http://schemas.microsoft.com/office/drawing/2014/main" id="{015AC2AE-70C5-1335-DDE0-FC58930EA546}"/>
              </a:ext>
            </a:extLst>
          </p:cNvPr>
          <p:cNvSpPr>
            <a:spLocks noGrp="1"/>
          </p:cNvSpPr>
          <p:nvPr>
            <p:ph type="body" sz="quarter" idx="19" hasCustomPrompt="1"/>
          </p:nvPr>
        </p:nvSpPr>
        <p:spPr>
          <a:xfrm>
            <a:off x="611836" y="3027924"/>
            <a:ext cx="5486400"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5" name="Text Placeholder 1">
            <a:extLst>
              <a:ext uri="{FF2B5EF4-FFF2-40B4-BE49-F238E27FC236}">
                <a16:creationId xmlns:a16="http://schemas.microsoft.com/office/drawing/2014/main" id="{DCE767FC-D508-56DC-0655-8EBF1A087BB8}"/>
              </a:ext>
            </a:extLst>
          </p:cNvPr>
          <p:cNvSpPr>
            <a:spLocks noGrp="1"/>
          </p:cNvSpPr>
          <p:nvPr>
            <p:ph type="body" sz="quarter" idx="81" hasCustomPrompt="1"/>
          </p:nvPr>
        </p:nvSpPr>
        <p:spPr>
          <a:xfrm>
            <a:off x="612648" y="1307592"/>
            <a:ext cx="5483352" cy="134360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marL="0" indent="0">
              <a:lnSpc>
                <a:spcPct val="120000"/>
              </a:lnSpc>
              <a:spcAft>
                <a:spcPts val="800"/>
              </a:spcAft>
              <a:buFont typeface="Arial" panose="020B0604020202020204" pitchFamily="34" charset="0"/>
              <a:buNone/>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 </a:t>
            </a:r>
            <a:r>
              <a:rPr lang="en-US" err="1"/>
              <a:t>Orci</a:t>
            </a:r>
            <a:r>
              <a:rPr lang="en-US"/>
              <a:t> ac auctor </a:t>
            </a:r>
            <a:r>
              <a:rPr lang="en-US" err="1"/>
              <a:t>augue</a:t>
            </a:r>
            <a:r>
              <a:rPr lang="en-US"/>
              <a:t> </a:t>
            </a:r>
            <a:r>
              <a:rPr lang="en-US" err="1"/>
              <a:t>mauris</a:t>
            </a:r>
            <a:r>
              <a:rPr lang="en-US"/>
              <a:t> </a:t>
            </a:r>
            <a:r>
              <a:rPr lang="en-US" err="1"/>
              <a:t>augue</a:t>
            </a:r>
            <a:r>
              <a:rPr lang="en-US"/>
              <a:t> </a:t>
            </a:r>
            <a:r>
              <a:rPr lang="en-US" err="1"/>
              <a:t>neque</a:t>
            </a:r>
            <a:r>
              <a:rPr lang="en-US"/>
              <a:t>. </a:t>
            </a:r>
          </a:p>
        </p:txBody>
      </p:sp>
      <p:sp>
        <p:nvSpPr>
          <p:cNvPr id="3" name="Title 1">
            <a:extLst>
              <a:ext uri="{FF2B5EF4-FFF2-40B4-BE49-F238E27FC236}">
                <a16:creationId xmlns:a16="http://schemas.microsoft.com/office/drawing/2014/main" id="{F0DD3EC6-EF44-B1DF-FF77-4C51323701E3}"/>
              </a:ext>
            </a:extLst>
          </p:cNvPr>
          <p:cNvSpPr txBox="1">
            <a:spLocks noGrp="1"/>
          </p:cNvSpPr>
          <p:nvPr>
            <p:ph type="title" idx="4294967295" hasCustomPrompt="1"/>
          </p:nvPr>
        </p:nvSpPr>
        <p:spPr>
          <a:xfrm>
            <a:off x="609600" y="685800"/>
            <a:ext cx="5486400"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lang="en-US"/>
              <a:t>Content + Image Slide – Right 3</a:t>
            </a:r>
            <a:endPar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endParaRPr>
          </a:p>
        </p:txBody>
      </p:sp>
    </p:spTree>
    <p:extLst>
      <p:ext uri="{BB962C8B-B14F-4D97-AF65-F5344CB8AC3E}">
        <p14:creationId xmlns:p14="http://schemas.microsoft.com/office/powerpoint/2010/main" val="25629307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tent + Image – Captio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C78514E-6E91-7FC5-AA20-4989E81AB5B7}"/>
              </a:ext>
              <a:ext uri="{C183D7F6-B498-43B3-948B-1728B52AA6E4}">
                <adec:decorative xmlns:adec="http://schemas.microsoft.com/office/drawing/2017/decorative" val="1"/>
              </a:ext>
            </a:extLst>
          </p:cNvPr>
          <p:cNvSpPr/>
          <p:nvPr userDrawn="1"/>
        </p:nvSpPr>
        <p:spPr>
          <a:xfrm>
            <a:off x="7725509" y="1"/>
            <a:ext cx="4466492" cy="6858000"/>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6FDB6DD0-512D-5340-377E-CDB2A900C70C}"/>
              </a:ext>
              <a:ext uri="{C183D7F6-B498-43B3-948B-1728B52AA6E4}">
                <adec:decorative xmlns:adec="http://schemas.microsoft.com/office/drawing/2017/decorative" val="1"/>
              </a:ext>
            </a:extLst>
          </p:cNvPr>
          <p:cNvSpPr/>
          <p:nvPr userDrawn="1"/>
        </p:nvSpPr>
        <p:spPr>
          <a:xfrm>
            <a:off x="7725508" y="4807224"/>
            <a:ext cx="4466492" cy="20507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Logo">
            <a:extLst>
              <a:ext uri="{FF2B5EF4-FFF2-40B4-BE49-F238E27FC236}">
                <a16:creationId xmlns:a16="http://schemas.microsoft.com/office/drawing/2014/main" id="{3F669B34-A853-8B7C-64DB-05CAC5B2304C}"/>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24" name="Text Placeholder 2">
            <a:extLst>
              <a:ext uri="{FF2B5EF4-FFF2-40B4-BE49-F238E27FC236}">
                <a16:creationId xmlns:a16="http://schemas.microsoft.com/office/drawing/2014/main" id="{6B1B572C-6E73-9FC8-AAA5-6CA732FD18F6}"/>
              </a:ext>
            </a:extLst>
          </p:cNvPr>
          <p:cNvSpPr>
            <a:spLocks noGrp="1"/>
          </p:cNvSpPr>
          <p:nvPr>
            <p:ph type="body" sz="quarter" idx="45" hasCustomPrompt="1"/>
          </p:nvPr>
        </p:nvSpPr>
        <p:spPr>
          <a:xfrm>
            <a:off x="8073194" y="5403758"/>
            <a:ext cx="3509206" cy="768441"/>
          </a:xfrm>
        </p:spPr>
        <p:txBody>
          <a:bodyPr anchor="t">
            <a:noAutofit/>
          </a:bodyPr>
          <a:lstStyle>
            <a:lvl1pPr marL="0" indent="0">
              <a:lnSpc>
                <a:spcPct val="100000"/>
              </a:lnSpc>
              <a:spcBef>
                <a:spcPts val="0"/>
              </a:spcBef>
              <a:spcAft>
                <a:spcPts val="0"/>
              </a:spcAft>
              <a:buFont typeface="Arial" panose="020B0604020202020204" pitchFamily="34" charset="0"/>
              <a:buNone/>
              <a:tabLst/>
              <a:defRPr sz="1000" b="0" i="0">
                <a:solidFill>
                  <a:schemeClr val="tx1"/>
                </a:solidFill>
                <a:latin typeface="Gibson" panose="02000000000000000000" pitchFamily="2" charset="77"/>
              </a:defRPr>
            </a:lvl1pPr>
          </a:lstStyle>
          <a:p>
            <a:pPr lvl="0"/>
            <a:r>
              <a:rPr lang="en-US"/>
              <a:t>Image Title</a:t>
            </a:r>
          </a:p>
        </p:txBody>
      </p:sp>
      <p:sp>
        <p:nvSpPr>
          <p:cNvPr id="20" name="Text Placeholder 2">
            <a:extLst>
              <a:ext uri="{FF2B5EF4-FFF2-40B4-BE49-F238E27FC236}">
                <a16:creationId xmlns:a16="http://schemas.microsoft.com/office/drawing/2014/main" id="{55230D6A-D7DE-43CD-4BBF-9359728E05C9}"/>
              </a:ext>
            </a:extLst>
          </p:cNvPr>
          <p:cNvSpPr>
            <a:spLocks noGrp="1"/>
          </p:cNvSpPr>
          <p:nvPr>
            <p:ph type="body" sz="quarter" idx="29" hasCustomPrompt="1"/>
          </p:nvPr>
        </p:nvSpPr>
        <p:spPr>
          <a:xfrm>
            <a:off x="8073194" y="5087693"/>
            <a:ext cx="3509206" cy="235379"/>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a:solidFill>
                  <a:schemeClr val="tx1"/>
                </a:solidFill>
                <a:latin typeface="Gibson Medium" panose="02000000000000000000" pitchFamily="2" charset="77"/>
              </a:defRPr>
            </a:lvl1pPr>
          </a:lstStyle>
          <a:p>
            <a:pPr lvl="0"/>
            <a:r>
              <a:rPr lang="en-US"/>
              <a:t>Image Title</a:t>
            </a:r>
          </a:p>
        </p:txBody>
      </p:sp>
      <p:sp>
        <p:nvSpPr>
          <p:cNvPr id="18" name="Picture Placeholder 17">
            <a:extLst>
              <a:ext uri="{FF2B5EF4-FFF2-40B4-BE49-F238E27FC236}">
                <a16:creationId xmlns:a16="http://schemas.microsoft.com/office/drawing/2014/main" id="{68F18A4C-23B1-B901-1C93-0BBF019A1DE5}"/>
              </a:ext>
            </a:extLst>
          </p:cNvPr>
          <p:cNvSpPr>
            <a:spLocks noGrp="1"/>
          </p:cNvSpPr>
          <p:nvPr>
            <p:ph type="pic" sz="quarter" idx="17" hasCustomPrompt="1"/>
          </p:nvPr>
        </p:nvSpPr>
        <p:spPr>
          <a:xfrm>
            <a:off x="6096001" y="685801"/>
            <a:ext cx="5486400" cy="5486399"/>
          </a:xfrm>
          <a:custGeom>
            <a:avLst/>
            <a:gdLst>
              <a:gd name="connsiteX0" fmla="*/ 0 w 5422717"/>
              <a:gd name="connsiteY0" fmla="*/ 0 h 5486399"/>
              <a:gd name="connsiteX1" fmla="*/ 5422717 w 5422717"/>
              <a:gd name="connsiteY1" fmla="*/ 0 h 5486399"/>
              <a:gd name="connsiteX2" fmla="*/ 5422717 w 5422717"/>
              <a:gd name="connsiteY2" fmla="*/ 4121423 h 5486399"/>
              <a:gd name="connsiteX3" fmla="*/ 1641232 w 5422717"/>
              <a:gd name="connsiteY3" fmla="*/ 4121423 h 5486399"/>
              <a:gd name="connsiteX4" fmla="*/ 1641232 w 5422717"/>
              <a:gd name="connsiteY4" fmla="*/ 5486399 h 5486399"/>
              <a:gd name="connsiteX5" fmla="*/ 0 w 5422717"/>
              <a:gd name="connsiteY5" fmla="*/ 5486399 h 54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22717" h="5486399">
                <a:moveTo>
                  <a:pt x="0" y="0"/>
                </a:moveTo>
                <a:lnTo>
                  <a:pt x="5422717" y="0"/>
                </a:lnTo>
                <a:lnTo>
                  <a:pt x="5422717" y="4121423"/>
                </a:lnTo>
                <a:lnTo>
                  <a:pt x="1641232" y="4121423"/>
                </a:lnTo>
                <a:lnTo>
                  <a:pt x="1641232" y="5486399"/>
                </a:lnTo>
                <a:lnTo>
                  <a:pt x="0" y="5486399"/>
                </a:lnTo>
                <a:close/>
              </a:path>
            </a:pathLst>
          </a:custGeom>
          <a:pattFill prst="pct5">
            <a:fgClr>
              <a:schemeClr val="tx1"/>
            </a:fgClr>
            <a:bgClr>
              <a:schemeClr val="bg1"/>
            </a:bgClr>
          </a:pattFill>
        </p:spPr>
        <p:txBody>
          <a:bodyPr wrap="square" anchor="ctr">
            <a:no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4" name="Text Placeholder 1">
            <a:extLst>
              <a:ext uri="{FF2B5EF4-FFF2-40B4-BE49-F238E27FC236}">
                <a16:creationId xmlns:a16="http://schemas.microsoft.com/office/drawing/2014/main" id="{86635E68-1F58-077A-6ED4-F0F351F28B1E}"/>
              </a:ext>
            </a:extLst>
          </p:cNvPr>
          <p:cNvSpPr>
            <a:spLocks noGrp="1"/>
          </p:cNvSpPr>
          <p:nvPr>
            <p:ph type="body" sz="quarter" idx="44" hasCustomPrompt="1"/>
          </p:nvPr>
        </p:nvSpPr>
        <p:spPr>
          <a:xfrm>
            <a:off x="609600" y="2085397"/>
            <a:ext cx="4966252" cy="40868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10" name="Title Placeholder 3">
            <a:extLst>
              <a:ext uri="{FF2B5EF4-FFF2-40B4-BE49-F238E27FC236}">
                <a16:creationId xmlns:a16="http://schemas.microsoft.com/office/drawing/2014/main" id="{BA155857-E004-0EF7-9BC2-6CCD8278DF21}"/>
              </a:ext>
            </a:extLst>
          </p:cNvPr>
          <p:cNvSpPr>
            <a:spLocks noGrp="1"/>
          </p:cNvSpPr>
          <p:nvPr>
            <p:ph type="title" hasCustomPrompt="1"/>
          </p:nvPr>
        </p:nvSpPr>
        <p:spPr>
          <a:xfrm>
            <a:off x="609600" y="1463040"/>
            <a:ext cx="4966252" cy="430887"/>
          </a:xfrm>
          <a:prstGeom prst="rect">
            <a:avLst/>
          </a:prstGeom>
        </p:spPr>
        <p:txBody>
          <a:bodyPr vert="horz" lIns="0" tIns="0" rIns="0" bIns="0" rtlCol="0" anchor="t" anchorCtr="0">
            <a:noAutofit/>
          </a:bodyPr>
          <a:lstStyle/>
          <a:p>
            <a:r>
              <a:rPr lang="en-US"/>
              <a:t>Content + Image Slide – Caption</a:t>
            </a:r>
          </a:p>
        </p:txBody>
      </p:sp>
      <p:sp>
        <p:nvSpPr>
          <p:cNvPr id="5" name="Text Placeholder 1">
            <a:extLst>
              <a:ext uri="{FF2B5EF4-FFF2-40B4-BE49-F238E27FC236}">
                <a16:creationId xmlns:a16="http://schemas.microsoft.com/office/drawing/2014/main" id="{1BD6D0C8-CFD2-4C22-7D87-7D166C711087}"/>
              </a:ext>
            </a:extLst>
          </p:cNvPr>
          <p:cNvSpPr>
            <a:spLocks noGrp="1"/>
          </p:cNvSpPr>
          <p:nvPr>
            <p:ph type="body" sz="quarter" idx="46" hasCustomPrompt="1"/>
          </p:nvPr>
        </p:nvSpPr>
        <p:spPr>
          <a:xfrm>
            <a:off x="609600" y="1097280"/>
            <a:ext cx="4966252" cy="308671"/>
          </a:xfrm>
        </p:spPr>
        <p:txBody>
          <a:bodyPr anchor="t">
            <a:noAutofit/>
          </a:bodyPr>
          <a:lstStyle>
            <a:lvl1pPr marL="0" indent="0" algn="l">
              <a:buNone/>
              <a:defRPr sz="1000" b="1" i="0" spc="150" baseline="0">
                <a:solidFill>
                  <a:schemeClr val="tx2"/>
                </a:solidFill>
                <a:latin typeface="Gibson SemiBold" pitchFamily="2" charset="77"/>
              </a:defRPr>
            </a:lvl1pPr>
          </a:lstStyle>
          <a:p>
            <a:pPr lvl="0"/>
            <a:r>
              <a:rPr lang="en-US"/>
              <a:t>OPTIONAL SUBHEADER</a:t>
            </a:r>
          </a:p>
        </p:txBody>
      </p:sp>
      <p:sp>
        <p:nvSpPr>
          <p:cNvPr id="3" name="Rectangle 2">
            <a:extLst>
              <a:ext uri="{FF2B5EF4-FFF2-40B4-BE49-F238E27FC236}">
                <a16:creationId xmlns:a16="http://schemas.microsoft.com/office/drawing/2014/main" id="{2556A3BB-8BC1-84B2-B60B-E1FD83E6DEA9}"/>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1740665"/>
      </p:ext>
    </p:extLst>
  </p:cSld>
  <p:clrMapOvr>
    <a:masterClrMapping/>
  </p:clrMapOvr>
  <p:extLst>
    <p:ext uri="{DCECCB84-F9BA-43D5-87BE-67443E8EF086}">
      <p15:sldGuideLst xmlns:p15="http://schemas.microsoft.com/office/powerpoint/2012/main">
        <p15:guide id="1" orient="horz" pos="672">
          <p15:clr>
            <a:srgbClr val="FBAE40"/>
          </p15:clr>
        </p15:guide>
        <p15:guide id="2" pos="624">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ntent + Image – Left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77C9D6-7D62-B68E-90DF-3592DB6004FF}"/>
              </a:ext>
              <a:ext uri="{C183D7F6-B498-43B3-948B-1728B52AA6E4}">
                <adec:decorative xmlns:adec="http://schemas.microsoft.com/office/drawing/2017/decorative" val="1"/>
              </a:ext>
            </a:extLst>
          </p:cNvPr>
          <p:cNvSpPr/>
          <p:nvPr userDrawn="1"/>
        </p:nvSpPr>
        <p:spPr>
          <a:xfrm>
            <a:off x="0" y="4579749"/>
            <a:ext cx="4089380" cy="22782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pyright">
            <a:extLst>
              <a:ext uri="{FF2B5EF4-FFF2-40B4-BE49-F238E27FC236}">
                <a16:creationId xmlns:a16="http://schemas.microsoft.com/office/drawing/2014/main" id="{AEB8A4DF-1492-856E-00F5-B1BAAB914367}"/>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sp>
        <p:nvSpPr>
          <p:cNvPr id="8" name="Picture Placeholder 5">
            <a:extLst>
              <a:ext uri="{FF2B5EF4-FFF2-40B4-BE49-F238E27FC236}">
                <a16:creationId xmlns:a16="http://schemas.microsoft.com/office/drawing/2014/main" id="{6E4D30A7-A77A-EC41-86CB-BB184D2699F6}"/>
              </a:ext>
            </a:extLst>
          </p:cNvPr>
          <p:cNvSpPr>
            <a:spLocks noGrp="1"/>
          </p:cNvSpPr>
          <p:nvPr>
            <p:ph type="pic" sz="quarter" idx="17" hasCustomPrompt="1"/>
          </p:nvPr>
        </p:nvSpPr>
        <p:spPr>
          <a:xfrm>
            <a:off x="609600" y="685801"/>
            <a:ext cx="3980908" cy="5486400"/>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5" name="Text Placeholder 1">
            <a:extLst>
              <a:ext uri="{FF2B5EF4-FFF2-40B4-BE49-F238E27FC236}">
                <a16:creationId xmlns:a16="http://schemas.microsoft.com/office/drawing/2014/main" id="{8210D1AC-A4A9-1560-8C5D-B23D0E468614}"/>
              </a:ext>
            </a:extLst>
          </p:cNvPr>
          <p:cNvSpPr>
            <a:spLocks noGrp="1"/>
          </p:cNvSpPr>
          <p:nvPr>
            <p:ph type="body" sz="quarter" idx="44" hasCustomPrompt="1"/>
          </p:nvPr>
        </p:nvSpPr>
        <p:spPr>
          <a:xfrm>
            <a:off x="5200108" y="2656186"/>
            <a:ext cx="6382292" cy="351601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10" name="Title Placeholder 3">
            <a:extLst>
              <a:ext uri="{FF2B5EF4-FFF2-40B4-BE49-F238E27FC236}">
                <a16:creationId xmlns:a16="http://schemas.microsoft.com/office/drawing/2014/main" id="{73DCE5A2-BF0E-610B-3A2E-D9EAFD41255C}"/>
              </a:ext>
            </a:extLst>
          </p:cNvPr>
          <p:cNvSpPr>
            <a:spLocks noGrp="1"/>
          </p:cNvSpPr>
          <p:nvPr>
            <p:ph type="title" hasCustomPrompt="1"/>
          </p:nvPr>
        </p:nvSpPr>
        <p:spPr>
          <a:xfrm>
            <a:off x="5200108" y="2039298"/>
            <a:ext cx="6377142" cy="430887"/>
          </a:xfrm>
          <a:prstGeom prst="rect">
            <a:avLst/>
          </a:prstGeom>
        </p:spPr>
        <p:txBody>
          <a:bodyPr vert="horz" lIns="0" tIns="0" rIns="0" bIns="0" rtlCol="0" anchor="t" anchorCtr="0">
            <a:normAutofit/>
          </a:bodyPr>
          <a:lstStyle/>
          <a:p>
            <a:r>
              <a:rPr lang="en-US"/>
              <a:t>Content + Image Slide Title – Left 1</a:t>
            </a:r>
          </a:p>
        </p:txBody>
      </p:sp>
      <p:sp>
        <p:nvSpPr>
          <p:cNvPr id="3" name="Text Placeholder 1">
            <a:extLst>
              <a:ext uri="{FF2B5EF4-FFF2-40B4-BE49-F238E27FC236}">
                <a16:creationId xmlns:a16="http://schemas.microsoft.com/office/drawing/2014/main" id="{9CEC233C-7FEC-204D-D3CD-715657EAC09E}"/>
              </a:ext>
            </a:extLst>
          </p:cNvPr>
          <p:cNvSpPr>
            <a:spLocks noGrp="1"/>
          </p:cNvSpPr>
          <p:nvPr>
            <p:ph type="body" sz="quarter" idx="71" hasCustomPrompt="1"/>
          </p:nvPr>
        </p:nvSpPr>
        <p:spPr>
          <a:xfrm>
            <a:off x="5200108" y="1570037"/>
            <a:ext cx="6377142" cy="308671"/>
          </a:xfrm>
        </p:spPr>
        <p:txBody>
          <a:bodyPr anchor="t">
            <a:noAutofit/>
          </a:bodyPr>
          <a:lstStyle>
            <a:lvl1pPr marL="0" indent="0" algn="l">
              <a:buNone/>
              <a:defRPr sz="1000" b="1" i="0" spc="150" baseline="0">
                <a:solidFill>
                  <a:schemeClr val="tx2"/>
                </a:solidFill>
                <a:latin typeface="Gibson SemiBold" pitchFamily="2" charset="77"/>
              </a:defRPr>
            </a:lvl1pPr>
          </a:lstStyle>
          <a:p>
            <a:pPr lvl="0"/>
            <a:r>
              <a:rPr lang="en-US"/>
              <a:t>OPTIONAL SUBHEADER</a:t>
            </a:r>
          </a:p>
        </p:txBody>
      </p:sp>
      <p:sp>
        <p:nvSpPr>
          <p:cNvPr id="4" name="Rectangle 3">
            <a:extLst>
              <a:ext uri="{FF2B5EF4-FFF2-40B4-BE49-F238E27FC236}">
                <a16:creationId xmlns:a16="http://schemas.microsoft.com/office/drawing/2014/main" id="{7144109F-1AF1-74FA-5B9D-6AF269BFA545}"/>
              </a:ext>
              <a:ext uri="{C183D7F6-B498-43B3-948B-1728B52AA6E4}">
                <adec:decorative xmlns:adec="http://schemas.microsoft.com/office/drawing/2017/decorative" val="1"/>
              </a:ext>
            </a:extLst>
          </p:cNvPr>
          <p:cNvSpPr/>
          <p:nvPr userDrawn="1"/>
        </p:nvSpPr>
        <p:spPr>
          <a:xfrm>
            <a:off x="5200108" y="1301949"/>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panose="020B0503020102020204"/>
              <a:ea typeface="+mn-ea"/>
              <a:cs typeface="+mn-cs"/>
            </a:endParaRPr>
          </a:p>
        </p:txBody>
      </p:sp>
    </p:spTree>
    <p:extLst>
      <p:ext uri="{BB962C8B-B14F-4D97-AF65-F5344CB8AC3E}">
        <p14:creationId xmlns:p14="http://schemas.microsoft.com/office/powerpoint/2010/main" val="3342210497"/>
      </p:ext>
    </p:extLst>
  </p:cSld>
  <p:clrMapOvr>
    <a:masterClrMapping/>
  </p:clrMapOvr>
  <p:extLst>
    <p:ext uri="{DCECCB84-F9BA-43D5-87BE-67443E8EF086}">
      <p15:sldGuideLst xmlns:p15="http://schemas.microsoft.com/office/powerpoint/2012/main">
        <p15:guide id="1" orient="horz" pos="1848">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ent + Image – 2 Images">
    <p:spTree>
      <p:nvGrpSpPr>
        <p:cNvPr id="1" name=""/>
        <p:cNvGrpSpPr/>
        <p:nvPr/>
      </p:nvGrpSpPr>
      <p:grpSpPr>
        <a:xfrm>
          <a:off x="0" y="0"/>
          <a:ext cx="0" cy="0"/>
          <a:chOff x="0" y="0"/>
          <a:chExt cx="0" cy="0"/>
        </a:xfrm>
      </p:grpSpPr>
      <p:sp>
        <p:nvSpPr>
          <p:cNvPr id="19" name="Text Placeholder 1">
            <a:extLst>
              <a:ext uri="{FF2B5EF4-FFF2-40B4-BE49-F238E27FC236}">
                <a16:creationId xmlns:a16="http://schemas.microsoft.com/office/drawing/2014/main" id="{5E9B962D-E37A-719B-0E40-3CB4039853EF}"/>
              </a:ext>
            </a:extLst>
          </p:cNvPr>
          <p:cNvSpPr>
            <a:spLocks noGrp="1"/>
          </p:cNvSpPr>
          <p:nvPr>
            <p:ph type="body" sz="quarter" idx="82" hasCustomPrompt="1"/>
          </p:nvPr>
        </p:nvSpPr>
        <p:spPr>
          <a:xfrm>
            <a:off x="6417160" y="5216080"/>
            <a:ext cx="5165240"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6" name="Text Placeholder 15">
            <a:extLst>
              <a:ext uri="{FF2B5EF4-FFF2-40B4-BE49-F238E27FC236}">
                <a16:creationId xmlns:a16="http://schemas.microsoft.com/office/drawing/2014/main" id="{45CEDC61-8B94-B777-A7CE-DB0C746F304A}"/>
              </a:ext>
            </a:extLst>
          </p:cNvPr>
          <p:cNvSpPr>
            <a:spLocks noGrp="1"/>
          </p:cNvSpPr>
          <p:nvPr>
            <p:ph type="body" sz="quarter" idx="80" hasCustomPrompt="1"/>
          </p:nvPr>
        </p:nvSpPr>
        <p:spPr>
          <a:xfrm>
            <a:off x="6417732" y="4853787"/>
            <a:ext cx="5165240"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1" name="Picture Placeholder 5">
            <a:extLst>
              <a:ext uri="{FF2B5EF4-FFF2-40B4-BE49-F238E27FC236}">
                <a16:creationId xmlns:a16="http://schemas.microsoft.com/office/drawing/2014/main" id="{9754690D-8FAB-6F04-4307-ACCB61325BA3}"/>
              </a:ext>
            </a:extLst>
          </p:cNvPr>
          <p:cNvSpPr>
            <a:spLocks noGrp="1"/>
          </p:cNvSpPr>
          <p:nvPr>
            <p:ph type="pic" sz="quarter" idx="18" hasCustomPrompt="1"/>
          </p:nvPr>
        </p:nvSpPr>
        <p:spPr>
          <a:xfrm>
            <a:off x="6417731" y="2447226"/>
            <a:ext cx="5166360" cy="2132785"/>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18" name="Text Placeholder 1">
            <a:extLst>
              <a:ext uri="{FF2B5EF4-FFF2-40B4-BE49-F238E27FC236}">
                <a16:creationId xmlns:a16="http://schemas.microsoft.com/office/drawing/2014/main" id="{8D3DFBBF-187F-D65E-41C4-BF0F62FF102D}"/>
              </a:ext>
            </a:extLst>
          </p:cNvPr>
          <p:cNvSpPr>
            <a:spLocks noGrp="1"/>
          </p:cNvSpPr>
          <p:nvPr>
            <p:ph type="body" sz="quarter" idx="81" hasCustomPrompt="1"/>
          </p:nvPr>
        </p:nvSpPr>
        <p:spPr>
          <a:xfrm>
            <a:off x="609599" y="5216080"/>
            <a:ext cx="5165241"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5" name="Text Placeholder 15">
            <a:extLst>
              <a:ext uri="{FF2B5EF4-FFF2-40B4-BE49-F238E27FC236}">
                <a16:creationId xmlns:a16="http://schemas.microsoft.com/office/drawing/2014/main" id="{4351BEC9-2D7F-6E50-8DDA-A6B7883CAA50}"/>
              </a:ext>
            </a:extLst>
          </p:cNvPr>
          <p:cNvSpPr>
            <a:spLocks noGrp="1"/>
          </p:cNvSpPr>
          <p:nvPr>
            <p:ph type="body" sz="quarter" idx="19" hasCustomPrompt="1"/>
          </p:nvPr>
        </p:nvSpPr>
        <p:spPr>
          <a:xfrm>
            <a:off x="611835" y="4853787"/>
            <a:ext cx="516524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09599" y="2447227"/>
            <a:ext cx="5166359" cy="2132785"/>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2" name="Text Placeholder 26">
            <a:extLst>
              <a:ext uri="{FF2B5EF4-FFF2-40B4-BE49-F238E27FC236}">
                <a16:creationId xmlns:a16="http://schemas.microsoft.com/office/drawing/2014/main" id="{086AA882-C984-D24F-C253-7237AF13C455}"/>
              </a:ext>
            </a:extLst>
          </p:cNvPr>
          <p:cNvSpPr>
            <a:spLocks noGrp="1"/>
          </p:cNvSpPr>
          <p:nvPr>
            <p:ph type="body" sz="quarter" idx="79" hasCustomPrompt="1"/>
          </p:nvPr>
        </p:nvSpPr>
        <p:spPr>
          <a:xfrm>
            <a:off x="609600" y="1307592"/>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9" name="Title 1">
            <a:extLst>
              <a:ext uri="{FF2B5EF4-FFF2-40B4-BE49-F238E27FC236}">
                <a16:creationId xmlns:a16="http://schemas.microsoft.com/office/drawing/2014/main" id="{60CF22B5-5094-2B57-94C8-33F9FB1ED713}"/>
              </a:ext>
            </a:extLst>
          </p:cNvPr>
          <p:cNvSpPr txBox="1">
            <a:spLocks noGrp="1"/>
          </p:cNvSpPr>
          <p:nvPr>
            <p:ph type="title" idx="4294967295" hasCustomPrompt="1"/>
          </p:nvPr>
        </p:nvSpPr>
        <p:spPr>
          <a:xfrm>
            <a:off x="609599" y="685800"/>
            <a:ext cx="10972799" cy="48259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rPr>
              <a:t>Content + Image Slide Title – 2 Images</a:t>
            </a:r>
          </a:p>
        </p:txBody>
      </p:sp>
    </p:spTree>
    <p:extLst>
      <p:ext uri="{BB962C8B-B14F-4D97-AF65-F5344CB8AC3E}">
        <p14:creationId xmlns:p14="http://schemas.microsoft.com/office/powerpoint/2010/main" val="383596553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 + Image – 3 Images">
    <p:spTree>
      <p:nvGrpSpPr>
        <p:cNvPr id="1" name=""/>
        <p:cNvGrpSpPr/>
        <p:nvPr/>
      </p:nvGrpSpPr>
      <p:grpSpPr>
        <a:xfrm>
          <a:off x="0" y="0"/>
          <a:ext cx="0" cy="0"/>
          <a:chOff x="0" y="0"/>
          <a:chExt cx="0" cy="0"/>
        </a:xfrm>
      </p:grpSpPr>
      <p:sp>
        <p:nvSpPr>
          <p:cNvPr id="22" name="Text Placeholder 1">
            <a:extLst>
              <a:ext uri="{FF2B5EF4-FFF2-40B4-BE49-F238E27FC236}">
                <a16:creationId xmlns:a16="http://schemas.microsoft.com/office/drawing/2014/main" id="{8C911AB9-CEDD-51BE-BA20-00C096108C1A}"/>
              </a:ext>
            </a:extLst>
          </p:cNvPr>
          <p:cNvSpPr>
            <a:spLocks noGrp="1"/>
          </p:cNvSpPr>
          <p:nvPr>
            <p:ph type="body" sz="quarter" idx="86" hasCustomPrompt="1"/>
          </p:nvPr>
        </p:nvSpPr>
        <p:spPr>
          <a:xfrm>
            <a:off x="8384236" y="4930342"/>
            <a:ext cx="3198164"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a:t>
            </a:r>
          </a:p>
        </p:txBody>
      </p:sp>
      <p:sp>
        <p:nvSpPr>
          <p:cNvPr id="21" name="Text Placeholder 15">
            <a:extLst>
              <a:ext uri="{FF2B5EF4-FFF2-40B4-BE49-F238E27FC236}">
                <a16:creationId xmlns:a16="http://schemas.microsoft.com/office/drawing/2014/main" id="{50435E7C-3AF7-5DC6-66AD-61626B72648B}"/>
              </a:ext>
            </a:extLst>
          </p:cNvPr>
          <p:cNvSpPr>
            <a:spLocks noGrp="1"/>
          </p:cNvSpPr>
          <p:nvPr>
            <p:ph type="body" sz="quarter" idx="85" hasCustomPrompt="1"/>
          </p:nvPr>
        </p:nvSpPr>
        <p:spPr>
          <a:xfrm>
            <a:off x="8384236" y="4568049"/>
            <a:ext cx="3198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1" name="Picture Placeholder 5">
            <a:extLst>
              <a:ext uri="{FF2B5EF4-FFF2-40B4-BE49-F238E27FC236}">
                <a16:creationId xmlns:a16="http://schemas.microsoft.com/office/drawing/2014/main" id="{9754690D-8FAB-6F04-4307-ACCB61325BA3}"/>
              </a:ext>
            </a:extLst>
          </p:cNvPr>
          <p:cNvSpPr>
            <a:spLocks noGrp="1"/>
          </p:cNvSpPr>
          <p:nvPr>
            <p:ph type="pic" sz="quarter" idx="18" hasCustomPrompt="1"/>
          </p:nvPr>
        </p:nvSpPr>
        <p:spPr>
          <a:xfrm>
            <a:off x="8381996" y="2432367"/>
            <a:ext cx="3200404" cy="1828800"/>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20" name="Text Placeholder 1">
            <a:extLst>
              <a:ext uri="{FF2B5EF4-FFF2-40B4-BE49-F238E27FC236}">
                <a16:creationId xmlns:a16="http://schemas.microsoft.com/office/drawing/2014/main" id="{8E252BB3-AC2F-16AE-8A47-9D25CA3BE1FE}"/>
              </a:ext>
            </a:extLst>
          </p:cNvPr>
          <p:cNvSpPr>
            <a:spLocks noGrp="1"/>
          </p:cNvSpPr>
          <p:nvPr>
            <p:ph type="body" sz="quarter" idx="84" hasCustomPrompt="1"/>
          </p:nvPr>
        </p:nvSpPr>
        <p:spPr>
          <a:xfrm>
            <a:off x="4493559" y="4930342"/>
            <a:ext cx="3198164"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a:t>
            </a:r>
          </a:p>
        </p:txBody>
      </p:sp>
      <p:sp>
        <p:nvSpPr>
          <p:cNvPr id="19" name="Text Placeholder 15">
            <a:extLst>
              <a:ext uri="{FF2B5EF4-FFF2-40B4-BE49-F238E27FC236}">
                <a16:creationId xmlns:a16="http://schemas.microsoft.com/office/drawing/2014/main" id="{1797771D-8AB4-FC8F-F184-BD8EA4D4FCF1}"/>
              </a:ext>
            </a:extLst>
          </p:cNvPr>
          <p:cNvSpPr>
            <a:spLocks noGrp="1"/>
          </p:cNvSpPr>
          <p:nvPr>
            <p:ph type="body" sz="quarter" idx="83" hasCustomPrompt="1"/>
          </p:nvPr>
        </p:nvSpPr>
        <p:spPr>
          <a:xfrm>
            <a:off x="4493559" y="4568049"/>
            <a:ext cx="3198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7" name="Picture Placeholder 5">
            <a:extLst>
              <a:ext uri="{FF2B5EF4-FFF2-40B4-BE49-F238E27FC236}">
                <a16:creationId xmlns:a16="http://schemas.microsoft.com/office/drawing/2014/main" id="{EE3F6F6B-11AB-5B5B-394A-DBD24184E332}"/>
              </a:ext>
            </a:extLst>
          </p:cNvPr>
          <p:cNvSpPr>
            <a:spLocks noGrp="1"/>
          </p:cNvSpPr>
          <p:nvPr>
            <p:ph type="pic" sz="quarter" idx="81" hasCustomPrompt="1"/>
          </p:nvPr>
        </p:nvSpPr>
        <p:spPr>
          <a:xfrm>
            <a:off x="4493559" y="2447227"/>
            <a:ext cx="3200401" cy="186417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7" name="Text Placeholder 1">
            <a:extLst>
              <a:ext uri="{FF2B5EF4-FFF2-40B4-BE49-F238E27FC236}">
                <a16:creationId xmlns:a16="http://schemas.microsoft.com/office/drawing/2014/main" id="{77C521D9-CD6C-D3A0-84CA-127FA8C6FE91}"/>
              </a:ext>
            </a:extLst>
          </p:cNvPr>
          <p:cNvSpPr>
            <a:spLocks noGrp="1"/>
          </p:cNvSpPr>
          <p:nvPr>
            <p:ph type="body" sz="quarter" idx="82" hasCustomPrompt="1"/>
          </p:nvPr>
        </p:nvSpPr>
        <p:spPr>
          <a:xfrm>
            <a:off x="609600" y="4930342"/>
            <a:ext cx="3198164"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a:t>
            </a:r>
          </a:p>
        </p:txBody>
      </p:sp>
      <p:sp>
        <p:nvSpPr>
          <p:cNvPr id="14" name="Text Placeholder 15">
            <a:extLst>
              <a:ext uri="{FF2B5EF4-FFF2-40B4-BE49-F238E27FC236}">
                <a16:creationId xmlns:a16="http://schemas.microsoft.com/office/drawing/2014/main" id="{F9DBF11C-25BB-B6EB-7A00-A314F5F422EA}"/>
              </a:ext>
            </a:extLst>
          </p:cNvPr>
          <p:cNvSpPr>
            <a:spLocks noGrp="1"/>
          </p:cNvSpPr>
          <p:nvPr>
            <p:ph type="body" sz="quarter" idx="19" hasCustomPrompt="1"/>
          </p:nvPr>
        </p:nvSpPr>
        <p:spPr>
          <a:xfrm>
            <a:off x="611836" y="4568049"/>
            <a:ext cx="3198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09599" y="2447227"/>
            <a:ext cx="3200401" cy="186417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3" name="Text Placeholder 26">
            <a:extLst>
              <a:ext uri="{FF2B5EF4-FFF2-40B4-BE49-F238E27FC236}">
                <a16:creationId xmlns:a16="http://schemas.microsoft.com/office/drawing/2014/main" id="{A7EA8956-F330-CE17-5ACD-E0243D8C40C9}"/>
              </a:ext>
            </a:extLst>
          </p:cNvPr>
          <p:cNvSpPr>
            <a:spLocks noGrp="1"/>
          </p:cNvSpPr>
          <p:nvPr>
            <p:ph type="body" sz="quarter" idx="79" hasCustomPrompt="1"/>
          </p:nvPr>
        </p:nvSpPr>
        <p:spPr>
          <a:xfrm>
            <a:off x="609600" y="1307592"/>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9" name="Title 1">
            <a:extLst>
              <a:ext uri="{FF2B5EF4-FFF2-40B4-BE49-F238E27FC236}">
                <a16:creationId xmlns:a16="http://schemas.microsoft.com/office/drawing/2014/main" id="{60CF22B5-5094-2B57-94C8-33F9FB1ED713}"/>
              </a:ext>
            </a:extLst>
          </p:cNvPr>
          <p:cNvSpPr txBox="1">
            <a:spLocks noGrp="1"/>
          </p:cNvSpPr>
          <p:nvPr>
            <p:ph type="title" idx="4294967295" hasCustomPrompt="1"/>
          </p:nvPr>
        </p:nvSpPr>
        <p:spPr>
          <a:xfrm>
            <a:off x="609599" y="685799"/>
            <a:ext cx="10972799" cy="4846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rPr>
              <a:t>Content + Image Slide Title – 3 Images</a:t>
            </a:r>
          </a:p>
        </p:txBody>
      </p:sp>
    </p:spTree>
    <p:extLst>
      <p:ext uri="{BB962C8B-B14F-4D97-AF65-F5344CB8AC3E}">
        <p14:creationId xmlns:p14="http://schemas.microsoft.com/office/powerpoint/2010/main" val="149569010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ntent + Image – 4 Images">
    <p:spTree>
      <p:nvGrpSpPr>
        <p:cNvPr id="1" name=""/>
        <p:cNvGrpSpPr/>
        <p:nvPr/>
      </p:nvGrpSpPr>
      <p:grpSpPr>
        <a:xfrm>
          <a:off x="0" y="0"/>
          <a:ext cx="0" cy="0"/>
          <a:chOff x="0" y="0"/>
          <a:chExt cx="0" cy="0"/>
        </a:xfrm>
      </p:grpSpPr>
      <p:sp>
        <p:nvSpPr>
          <p:cNvPr id="26" name="Text Placeholder 1">
            <a:extLst>
              <a:ext uri="{FF2B5EF4-FFF2-40B4-BE49-F238E27FC236}">
                <a16:creationId xmlns:a16="http://schemas.microsoft.com/office/drawing/2014/main" id="{7DAD2D50-770D-A6FD-51B1-AAD81DD4C539}"/>
              </a:ext>
            </a:extLst>
          </p:cNvPr>
          <p:cNvSpPr>
            <a:spLocks noGrp="1"/>
          </p:cNvSpPr>
          <p:nvPr>
            <p:ph type="body" sz="quarter" idx="89" hasCustomPrompt="1"/>
          </p:nvPr>
        </p:nvSpPr>
        <p:spPr>
          <a:xfrm>
            <a:off x="9161950"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25" name="Text Placeholder 15">
            <a:extLst>
              <a:ext uri="{FF2B5EF4-FFF2-40B4-BE49-F238E27FC236}">
                <a16:creationId xmlns:a16="http://schemas.microsoft.com/office/drawing/2014/main" id="{2C5E437A-C0DF-5138-3DCE-7E2EF03D0468}"/>
              </a:ext>
            </a:extLst>
          </p:cNvPr>
          <p:cNvSpPr>
            <a:spLocks noGrp="1"/>
          </p:cNvSpPr>
          <p:nvPr>
            <p:ph type="body" sz="quarter" idx="88" hasCustomPrompt="1"/>
          </p:nvPr>
        </p:nvSpPr>
        <p:spPr>
          <a:xfrm>
            <a:off x="9164186"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2" name="Picture Placeholder 5">
            <a:extLst>
              <a:ext uri="{FF2B5EF4-FFF2-40B4-BE49-F238E27FC236}">
                <a16:creationId xmlns:a16="http://schemas.microsoft.com/office/drawing/2014/main" id="{C2C86487-950D-FDF6-17BE-E70F49BF8E81}"/>
              </a:ext>
            </a:extLst>
          </p:cNvPr>
          <p:cNvSpPr>
            <a:spLocks noGrp="1"/>
          </p:cNvSpPr>
          <p:nvPr>
            <p:ph type="pic" sz="quarter" idx="82" hasCustomPrompt="1"/>
          </p:nvPr>
        </p:nvSpPr>
        <p:spPr>
          <a:xfrm>
            <a:off x="9164625" y="2447228"/>
            <a:ext cx="2430383" cy="127650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23" name="Text Placeholder 1">
            <a:extLst>
              <a:ext uri="{FF2B5EF4-FFF2-40B4-BE49-F238E27FC236}">
                <a16:creationId xmlns:a16="http://schemas.microsoft.com/office/drawing/2014/main" id="{A37123FC-E218-42DB-CFF1-1E7E22599F59}"/>
              </a:ext>
            </a:extLst>
          </p:cNvPr>
          <p:cNvSpPr>
            <a:spLocks noGrp="1"/>
          </p:cNvSpPr>
          <p:nvPr>
            <p:ph type="body" sz="quarter" idx="87" hasCustomPrompt="1"/>
          </p:nvPr>
        </p:nvSpPr>
        <p:spPr>
          <a:xfrm>
            <a:off x="6312949"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22" name="Text Placeholder 15">
            <a:extLst>
              <a:ext uri="{FF2B5EF4-FFF2-40B4-BE49-F238E27FC236}">
                <a16:creationId xmlns:a16="http://schemas.microsoft.com/office/drawing/2014/main" id="{3148E17C-3EAB-9688-D726-24F6AE3BF0D4}"/>
              </a:ext>
            </a:extLst>
          </p:cNvPr>
          <p:cNvSpPr>
            <a:spLocks noGrp="1"/>
          </p:cNvSpPr>
          <p:nvPr>
            <p:ph type="body" sz="quarter" idx="86" hasCustomPrompt="1"/>
          </p:nvPr>
        </p:nvSpPr>
        <p:spPr>
          <a:xfrm>
            <a:off x="6312949"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8" name="Picture Placeholder 5">
            <a:extLst>
              <a:ext uri="{FF2B5EF4-FFF2-40B4-BE49-F238E27FC236}">
                <a16:creationId xmlns:a16="http://schemas.microsoft.com/office/drawing/2014/main" id="{A3123758-E383-E2FA-3606-56D4F66CC936}"/>
              </a:ext>
            </a:extLst>
          </p:cNvPr>
          <p:cNvSpPr>
            <a:spLocks noGrp="1"/>
          </p:cNvSpPr>
          <p:nvPr>
            <p:ph type="pic" sz="quarter" idx="81" hasCustomPrompt="1"/>
          </p:nvPr>
        </p:nvSpPr>
        <p:spPr>
          <a:xfrm>
            <a:off x="6312949" y="2447228"/>
            <a:ext cx="2430383" cy="127650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20" name="Text Placeholder 1">
            <a:extLst>
              <a:ext uri="{FF2B5EF4-FFF2-40B4-BE49-F238E27FC236}">
                <a16:creationId xmlns:a16="http://schemas.microsoft.com/office/drawing/2014/main" id="{EFA13B7F-C592-706B-852E-E2A900E7CE6B}"/>
              </a:ext>
            </a:extLst>
          </p:cNvPr>
          <p:cNvSpPr>
            <a:spLocks noGrp="1"/>
          </p:cNvSpPr>
          <p:nvPr>
            <p:ph type="body" sz="quarter" idx="85" hasCustomPrompt="1"/>
          </p:nvPr>
        </p:nvSpPr>
        <p:spPr>
          <a:xfrm>
            <a:off x="3461274"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9" name="Text Placeholder 15">
            <a:extLst>
              <a:ext uri="{FF2B5EF4-FFF2-40B4-BE49-F238E27FC236}">
                <a16:creationId xmlns:a16="http://schemas.microsoft.com/office/drawing/2014/main" id="{ABDD33AB-8C79-72D4-4437-ECC3E30BE02B}"/>
              </a:ext>
            </a:extLst>
          </p:cNvPr>
          <p:cNvSpPr>
            <a:spLocks noGrp="1"/>
          </p:cNvSpPr>
          <p:nvPr>
            <p:ph type="body" sz="quarter" idx="84" hasCustomPrompt="1"/>
          </p:nvPr>
        </p:nvSpPr>
        <p:spPr>
          <a:xfrm>
            <a:off x="3461274"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1" name="Picture Placeholder 5">
            <a:extLst>
              <a:ext uri="{FF2B5EF4-FFF2-40B4-BE49-F238E27FC236}">
                <a16:creationId xmlns:a16="http://schemas.microsoft.com/office/drawing/2014/main" id="{9754690D-8FAB-6F04-4307-ACCB61325BA3}"/>
              </a:ext>
            </a:extLst>
          </p:cNvPr>
          <p:cNvSpPr>
            <a:spLocks noGrp="1"/>
          </p:cNvSpPr>
          <p:nvPr>
            <p:ph type="pic" sz="quarter" idx="18" hasCustomPrompt="1"/>
          </p:nvPr>
        </p:nvSpPr>
        <p:spPr>
          <a:xfrm>
            <a:off x="3461274" y="2447228"/>
            <a:ext cx="2430383" cy="127650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7" name="Text Placeholder 1">
            <a:extLst>
              <a:ext uri="{FF2B5EF4-FFF2-40B4-BE49-F238E27FC236}">
                <a16:creationId xmlns:a16="http://schemas.microsoft.com/office/drawing/2014/main" id="{21AB6256-73B9-F654-35CD-B785754F191B}"/>
              </a:ext>
            </a:extLst>
          </p:cNvPr>
          <p:cNvSpPr>
            <a:spLocks noGrp="1"/>
          </p:cNvSpPr>
          <p:nvPr>
            <p:ph type="body" sz="quarter" idx="83" hasCustomPrompt="1"/>
          </p:nvPr>
        </p:nvSpPr>
        <p:spPr>
          <a:xfrm>
            <a:off x="609600"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4" name="Text Placeholder 15">
            <a:extLst>
              <a:ext uri="{FF2B5EF4-FFF2-40B4-BE49-F238E27FC236}">
                <a16:creationId xmlns:a16="http://schemas.microsoft.com/office/drawing/2014/main" id="{28647001-380F-937E-5FD8-805D6B13F586}"/>
              </a:ext>
            </a:extLst>
          </p:cNvPr>
          <p:cNvSpPr>
            <a:spLocks noGrp="1"/>
          </p:cNvSpPr>
          <p:nvPr>
            <p:ph type="body" sz="quarter" idx="19" hasCustomPrompt="1"/>
          </p:nvPr>
        </p:nvSpPr>
        <p:spPr>
          <a:xfrm>
            <a:off x="611836"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09600" y="2447228"/>
            <a:ext cx="2430382" cy="1276504"/>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3" name="Text Placeholder 26">
            <a:extLst>
              <a:ext uri="{FF2B5EF4-FFF2-40B4-BE49-F238E27FC236}">
                <a16:creationId xmlns:a16="http://schemas.microsoft.com/office/drawing/2014/main" id="{A7EA8956-F330-CE17-5ACD-E0243D8C40C9}"/>
              </a:ext>
            </a:extLst>
          </p:cNvPr>
          <p:cNvSpPr>
            <a:spLocks noGrp="1"/>
          </p:cNvSpPr>
          <p:nvPr>
            <p:ph type="body" sz="quarter" idx="79" hasCustomPrompt="1"/>
          </p:nvPr>
        </p:nvSpPr>
        <p:spPr>
          <a:xfrm>
            <a:off x="609600" y="1307592"/>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9" name="Title 1">
            <a:extLst>
              <a:ext uri="{FF2B5EF4-FFF2-40B4-BE49-F238E27FC236}">
                <a16:creationId xmlns:a16="http://schemas.microsoft.com/office/drawing/2014/main" id="{60CF22B5-5094-2B57-94C8-33F9FB1ED713}"/>
              </a:ext>
            </a:extLst>
          </p:cNvPr>
          <p:cNvSpPr txBox="1">
            <a:spLocks noGrp="1"/>
          </p:cNvSpPr>
          <p:nvPr>
            <p:ph type="title" idx="4294967295" hasCustomPrompt="1"/>
          </p:nvPr>
        </p:nvSpPr>
        <p:spPr>
          <a:xfrm>
            <a:off x="609599" y="685799"/>
            <a:ext cx="10972799" cy="4846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lang="en-US"/>
              <a:t>Content + Image Slide Title – 4 Images</a:t>
            </a:r>
            <a:endPar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endParaRPr>
          </a:p>
        </p:txBody>
      </p:sp>
    </p:spTree>
    <p:extLst>
      <p:ext uri="{BB962C8B-B14F-4D97-AF65-F5344CB8AC3E}">
        <p14:creationId xmlns:p14="http://schemas.microsoft.com/office/powerpoint/2010/main" val="273625058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Quote – Pull Quote">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9D8013-A0DA-840F-9E3F-0A436A656A25}"/>
              </a:ext>
              <a:ext uri="{C183D7F6-B498-43B3-948B-1728B52AA6E4}">
                <adec:decorative xmlns:adec="http://schemas.microsoft.com/office/drawing/2017/decorative" val="1"/>
              </a:ext>
            </a:extLst>
          </p:cNvPr>
          <p:cNvSpPr/>
          <p:nvPr userDrawn="1"/>
        </p:nvSpPr>
        <p:spPr>
          <a:xfrm>
            <a:off x="6096000" y="0"/>
            <a:ext cx="6096000" cy="68736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Logo">
            <a:extLst>
              <a:ext uri="{FF2B5EF4-FFF2-40B4-BE49-F238E27FC236}">
                <a16:creationId xmlns:a16="http://schemas.microsoft.com/office/drawing/2014/main" id="{09DFBC84-A291-A587-7341-05F6296E0167}"/>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6" name="Text Placeholder 33">
            <a:extLst>
              <a:ext uri="{FF2B5EF4-FFF2-40B4-BE49-F238E27FC236}">
                <a16:creationId xmlns:a16="http://schemas.microsoft.com/office/drawing/2014/main" id="{C1BB89A2-F1CC-B32F-6451-99F84578DF56}"/>
              </a:ext>
            </a:extLst>
          </p:cNvPr>
          <p:cNvSpPr>
            <a:spLocks noGrp="1"/>
          </p:cNvSpPr>
          <p:nvPr>
            <p:ph type="body" sz="quarter" idx="76" hasCustomPrompt="1"/>
          </p:nvPr>
        </p:nvSpPr>
        <p:spPr>
          <a:xfrm>
            <a:off x="6705939" y="2155627"/>
            <a:ext cx="4876123" cy="3971228"/>
          </a:xfrm>
        </p:spPr>
        <p:txBody>
          <a:bodyPr anchor="t"/>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bg1"/>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marL="0" marR="0" lvl="0" indent="0" algn="ctr" defTabSz="914377" rtl="0" eaLnBrk="1" fontAlgn="auto" latinLnBrk="0" hangingPunct="1">
              <a:lnSpc>
                <a:spcPct val="100000"/>
              </a:lnSpc>
              <a:spcBef>
                <a:spcPct val="0"/>
              </a:spcBef>
              <a:spcAft>
                <a:spcPts val="800"/>
              </a:spcAft>
              <a:buClrTx/>
              <a:buSzTx/>
              <a:buFontTx/>
              <a:buNone/>
              <a:tabLst/>
              <a:defRPr/>
            </a:pPr>
            <a:r>
              <a:rPr lang="en-US"/>
              <a:t>Pull quote </a:t>
            </a:r>
            <a:r>
              <a:rPr lang="en-US" err="1"/>
              <a:t>urna</a:t>
            </a:r>
            <a:r>
              <a:rPr lang="en-US"/>
              <a:t> et pharetra pharetra </a:t>
            </a:r>
            <a:r>
              <a:rPr lang="en-US" err="1"/>
              <a:t>massa</a:t>
            </a:r>
            <a:r>
              <a:rPr lang="en-US"/>
              <a:t>. Lorem ipsum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a:t>
            </a:r>
          </a:p>
        </p:txBody>
      </p:sp>
      <p:sp>
        <p:nvSpPr>
          <p:cNvPr id="9" name="Picture Placeholder 3">
            <a:extLst>
              <a:ext uri="{FF2B5EF4-FFF2-40B4-BE49-F238E27FC236}">
                <a16:creationId xmlns:a16="http://schemas.microsoft.com/office/drawing/2014/main" id="{355164F1-9D09-C5B6-EAC5-A06EB67CBCA7}"/>
              </a:ext>
              <a:ext uri="{C183D7F6-B498-43B3-948B-1728B52AA6E4}">
                <adec:decorative xmlns:adec="http://schemas.microsoft.com/office/drawing/2017/decorative" val="1"/>
              </a:ext>
            </a:extLst>
          </p:cNvPr>
          <p:cNvSpPr>
            <a:spLocks noGrp="1" noChangeAspect="1"/>
          </p:cNvSpPr>
          <p:nvPr>
            <p:ph type="pic" sz="quarter" idx="78" hasCustomPrompt="1"/>
          </p:nvPr>
        </p:nvSpPr>
        <p:spPr>
          <a:xfrm>
            <a:off x="8843123" y="1214693"/>
            <a:ext cx="601755" cy="601755"/>
          </a:xfrm>
          <a:prstGeom prst="rect">
            <a:avLst/>
          </a:prstGeom>
          <a:noFill/>
        </p:spPr>
        <p:txBody>
          <a:bodyPr wrap="square" anchor="ctr">
            <a:noAutofit/>
          </a:bodyPr>
          <a:lstStyle>
            <a:lvl1pPr marL="0" indent="0" algn="ctr">
              <a:lnSpc>
                <a:spcPct val="120000"/>
              </a:lnSpc>
              <a:buNone/>
              <a:defRPr sz="1000" b="1" i="0">
                <a:solidFill>
                  <a:schemeClr val="bg1"/>
                </a:solidFill>
                <a:latin typeface="Gibson SemiBold" panose="02000000000000000000" pitchFamily="2" charset="77"/>
              </a:defRPr>
            </a:lvl1pPr>
          </a:lstStyle>
          <a:p>
            <a:r>
              <a:rPr lang="en-US"/>
              <a:t>ICON HERE</a:t>
            </a:r>
          </a:p>
        </p:txBody>
      </p:sp>
      <p:sp>
        <p:nvSpPr>
          <p:cNvPr id="18" name="Text Placeholder 26">
            <a:extLst>
              <a:ext uri="{FF2B5EF4-FFF2-40B4-BE49-F238E27FC236}">
                <a16:creationId xmlns:a16="http://schemas.microsoft.com/office/drawing/2014/main" id="{168E4ED4-C0B8-53AC-E9FF-A093DAFCF663}"/>
              </a:ext>
            </a:extLst>
          </p:cNvPr>
          <p:cNvSpPr>
            <a:spLocks noGrp="1"/>
          </p:cNvSpPr>
          <p:nvPr>
            <p:ph type="body" sz="quarter" idx="79" hasCustomPrompt="1"/>
          </p:nvPr>
        </p:nvSpPr>
        <p:spPr>
          <a:xfrm>
            <a:off x="609600" y="2155627"/>
            <a:ext cx="4890501" cy="3854219"/>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1" name="Title 7">
            <a:extLst>
              <a:ext uri="{FF2B5EF4-FFF2-40B4-BE49-F238E27FC236}">
                <a16:creationId xmlns:a16="http://schemas.microsoft.com/office/drawing/2014/main" id="{3D12E0DD-B826-9563-0FAE-B55656F9E194}"/>
              </a:ext>
            </a:extLst>
          </p:cNvPr>
          <p:cNvSpPr>
            <a:spLocks noGrp="1"/>
          </p:cNvSpPr>
          <p:nvPr>
            <p:ph type="title" hasCustomPrompt="1"/>
          </p:nvPr>
        </p:nvSpPr>
        <p:spPr>
          <a:xfrm>
            <a:off x="609598" y="1463040"/>
            <a:ext cx="4890503" cy="482599"/>
          </a:xfrm>
        </p:spPr>
        <p:txBody>
          <a:bodyPr/>
          <a:lstStyle>
            <a:lvl1pPr>
              <a:spcAft>
                <a:spcPts val="0"/>
              </a:spcAft>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lang="en-US"/>
              <a:t>Quote Slide Title – Pull Quote</a:t>
            </a:r>
          </a:p>
        </p:txBody>
      </p:sp>
      <p:sp>
        <p:nvSpPr>
          <p:cNvPr id="3" name="Text Placeholder 15">
            <a:extLst>
              <a:ext uri="{FF2B5EF4-FFF2-40B4-BE49-F238E27FC236}">
                <a16:creationId xmlns:a16="http://schemas.microsoft.com/office/drawing/2014/main" id="{29173304-5A9D-A098-3085-EDDD9B9C23B7}"/>
              </a:ext>
            </a:extLst>
          </p:cNvPr>
          <p:cNvSpPr>
            <a:spLocks noGrp="1"/>
          </p:cNvSpPr>
          <p:nvPr>
            <p:ph type="body" sz="quarter" idx="72" hasCustomPrompt="1"/>
          </p:nvPr>
        </p:nvSpPr>
        <p:spPr>
          <a:xfrm>
            <a:off x="609598" y="1093891"/>
            <a:ext cx="4890503" cy="241605"/>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14" name="Rectangle 13">
            <a:extLst>
              <a:ext uri="{FF2B5EF4-FFF2-40B4-BE49-F238E27FC236}">
                <a16:creationId xmlns:a16="http://schemas.microsoft.com/office/drawing/2014/main" id="{BC8E208A-CCEC-FC59-5D18-AE37BE444727}"/>
              </a:ext>
              <a:ext uri="{C183D7F6-B498-43B3-948B-1728B52AA6E4}">
                <adec:decorative xmlns:adec="http://schemas.microsoft.com/office/drawing/2017/decorative" val="1"/>
              </a:ext>
            </a:extLst>
          </p:cNvPr>
          <p:cNvSpPr/>
          <p:nvPr userDrawn="1"/>
        </p:nvSpPr>
        <p:spPr>
          <a:xfrm>
            <a:off x="609600"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6826783"/>
      </p:ext>
    </p:extLst>
  </p:cSld>
  <p:clrMapOvr>
    <a:overrideClrMapping bg1="lt1" tx1="dk1" bg2="lt2" tx2="dk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Quote – Left Quote (Gray)">
    <p:bg>
      <p:bgRef idx="1001">
        <a:schemeClr val="bg1"/>
      </p:bgRef>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5" name="Title 4">
            <a:extLst>
              <a:ext uri="{FF2B5EF4-FFF2-40B4-BE49-F238E27FC236}">
                <a16:creationId xmlns:a16="http://schemas.microsoft.com/office/drawing/2014/main" id="{99438057-ECDE-7C58-7C21-07D32A133A17}"/>
              </a:ext>
            </a:extLst>
          </p:cNvPr>
          <p:cNvSpPr>
            <a:spLocks noGrp="1"/>
          </p:cNvSpPr>
          <p:nvPr>
            <p:ph type="title" hasCustomPrompt="1"/>
          </p:nvPr>
        </p:nvSpPr>
        <p:spPr>
          <a:xfrm>
            <a:off x="609599" y="5008581"/>
            <a:ext cx="10972800" cy="768096"/>
          </a:xfrm>
        </p:spPr>
        <p:txBody>
          <a:bodyPr/>
          <a:lstStyle>
            <a:lvl1pPr>
              <a:lnSpc>
                <a:spcPct val="120000"/>
              </a:lnSpc>
              <a:spcAft>
                <a:spcPts val="600"/>
              </a:spcAft>
              <a:defRPr sz="1800" b="0" i="0" kern="900" spc="0" baseline="0">
                <a:solidFill>
                  <a:schemeClr val="tx1">
                    <a:alpha val="75000"/>
                  </a:schemeClr>
                </a:solidFill>
                <a:latin typeface="Gibson" panose="02000000000000000000" pitchFamily="2" charset="77"/>
              </a:defRPr>
            </a:lvl1pPr>
          </a:lstStyle>
          <a:p>
            <a:pPr lvl="0"/>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9600" y="1674609"/>
            <a:ext cx="10972800" cy="3054096"/>
          </a:xfrm>
        </p:spPr>
        <p:txBody>
          <a:bodyPr/>
          <a:lstStyle>
            <a:lvl1pPr marL="0" marR="0" indent="0" algn="l"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a:t>
            </a:r>
          </a:p>
        </p:txBody>
      </p:sp>
      <p:sp>
        <p:nvSpPr>
          <p:cNvPr id="4" name="Picture Placeholder 1">
            <a:extLst>
              <a:ext uri="{FF2B5EF4-FFF2-40B4-BE49-F238E27FC236}">
                <a16:creationId xmlns:a16="http://schemas.microsoft.com/office/drawing/2014/main" id="{135F1D9C-E1D1-3735-FB41-146C1036D947}"/>
              </a:ext>
              <a:ext uri="{C183D7F6-B498-43B3-948B-1728B52AA6E4}">
                <adec:decorative xmlns:adec="http://schemas.microsoft.com/office/drawing/2017/decorative" val="1"/>
              </a:ext>
            </a:extLst>
          </p:cNvPr>
          <p:cNvSpPr>
            <a:spLocks noGrp="1"/>
          </p:cNvSpPr>
          <p:nvPr>
            <p:ph type="pic" sz="quarter" idx="53" hasCustomPrompt="1"/>
          </p:nvPr>
        </p:nvSpPr>
        <p:spPr>
          <a:xfrm>
            <a:off x="610732" y="701298"/>
            <a:ext cx="599091" cy="599091"/>
          </a:xfrm>
          <a:noFill/>
        </p:spPr>
        <p:txBody>
          <a:bodyPr anchor="ctr">
            <a:normAutofit/>
          </a:bodyPr>
          <a:lstStyle>
            <a:lvl1pPr marL="0" indent="0" algn="ctr">
              <a:lnSpc>
                <a:spcPct val="120000"/>
              </a:lnSpc>
              <a:buNone/>
              <a:defRPr sz="1000" b="1" i="0">
                <a:solidFill>
                  <a:schemeClr val="tx1"/>
                </a:solidFill>
                <a:latin typeface="Gibson SemiBold" panose="02000000000000000000" pitchFamily="2" charset="77"/>
              </a:defRPr>
            </a:lvl1pPr>
          </a:lstStyle>
          <a:p>
            <a:r>
              <a:rPr lang="en-US"/>
              <a:t>ICON HERE</a:t>
            </a:r>
          </a:p>
        </p:txBody>
      </p:sp>
    </p:spTree>
    <p:extLst>
      <p:ext uri="{BB962C8B-B14F-4D97-AF65-F5344CB8AC3E}">
        <p14:creationId xmlns:p14="http://schemas.microsoft.com/office/powerpoint/2010/main" val="329851914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Quote – Left Quote (CapTech Blue)">
    <p:bg>
      <p:bgPr>
        <a:solidFill>
          <a:schemeClr val="bg2"/>
        </a:solidFill>
        <a:effectLst/>
      </p:bgPr>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4" name="Title 3">
            <a:extLst>
              <a:ext uri="{FF2B5EF4-FFF2-40B4-BE49-F238E27FC236}">
                <a16:creationId xmlns:a16="http://schemas.microsoft.com/office/drawing/2014/main" id="{FEEF94C3-46CD-7CE3-DC4B-5E2FEA3B7AD8}"/>
              </a:ext>
            </a:extLst>
          </p:cNvPr>
          <p:cNvSpPr>
            <a:spLocks noGrp="1"/>
          </p:cNvSpPr>
          <p:nvPr>
            <p:ph type="title" hasCustomPrompt="1"/>
          </p:nvPr>
        </p:nvSpPr>
        <p:spPr>
          <a:xfrm>
            <a:off x="609600" y="5006745"/>
            <a:ext cx="10972800" cy="768096"/>
          </a:xfrm>
        </p:spPr>
        <p:txBody>
          <a:bodyPr/>
          <a:lstStyle>
            <a:lvl1pPr>
              <a:lnSpc>
                <a:spcPct val="120000"/>
              </a:lnSpc>
              <a:defRPr sz="1800" b="0" i="0" kern="900" spc="0" baseline="0">
                <a:solidFill>
                  <a:schemeClr val="tx2">
                    <a:alpha val="75109"/>
                  </a:schemeClr>
                </a:solidFill>
                <a:latin typeface="Gibson" panose="02000000000000000000" pitchFamily="2" charset="77"/>
              </a:defRPr>
            </a:lvl1pPr>
          </a:lstStyle>
          <a:p>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9600" y="1674610"/>
            <a:ext cx="10972800" cy="3054096"/>
          </a:xfrm>
        </p:spPr>
        <p:txBody>
          <a:bodyPr/>
          <a:lstStyle>
            <a:lvl1pPr marL="0" marR="0" indent="0" algn="l"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a:t>
            </a:r>
          </a:p>
        </p:txBody>
      </p:sp>
      <p:sp>
        <p:nvSpPr>
          <p:cNvPr id="2" name="Picture Placeholder 1">
            <a:extLst>
              <a:ext uri="{FF2B5EF4-FFF2-40B4-BE49-F238E27FC236}">
                <a16:creationId xmlns:a16="http://schemas.microsoft.com/office/drawing/2014/main" id="{660CC789-7C15-D593-A66C-74D6DA3BD0C6}"/>
              </a:ext>
              <a:ext uri="{C183D7F6-B498-43B3-948B-1728B52AA6E4}">
                <adec:decorative xmlns:adec="http://schemas.microsoft.com/office/drawing/2017/decorative" val="1"/>
              </a:ext>
            </a:extLst>
          </p:cNvPr>
          <p:cNvSpPr>
            <a:spLocks noGrp="1"/>
          </p:cNvSpPr>
          <p:nvPr>
            <p:ph type="pic" sz="quarter" idx="53" hasCustomPrompt="1"/>
          </p:nvPr>
        </p:nvSpPr>
        <p:spPr>
          <a:xfrm>
            <a:off x="610732" y="701298"/>
            <a:ext cx="599091" cy="599091"/>
          </a:xfrm>
          <a:noFill/>
        </p:spPr>
        <p:txBody>
          <a:bodyPr anchor="ctr">
            <a:normAutofit/>
          </a:bodyPr>
          <a:lstStyle>
            <a:lvl1pPr marL="0" indent="0" algn="ctr">
              <a:lnSpc>
                <a:spcPct val="120000"/>
              </a:lnSpc>
              <a:buNone/>
              <a:defRPr sz="1000" b="1" i="0">
                <a:solidFill>
                  <a:schemeClr val="tx1"/>
                </a:solidFill>
                <a:latin typeface="Gibson SemiBold" panose="02000000000000000000" pitchFamily="2" charset="77"/>
              </a:defRPr>
            </a:lvl1pPr>
          </a:lstStyle>
          <a:p>
            <a:r>
              <a:rPr lang="en-US"/>
              <a:t>ICON HERE</a:t>
            </a:r>
          </a:p>
        </p:txBody>
      </p:sp>
    </p:spTree>
    <p:extLst>
      <p:ext uri="{BB962C8B-B14F-4D97-AF65-F5344CB8AC3E}">
        <p14:creationId xmlns:p14="http://schemas.microsoft.com/office/powerpoint/2010/main" val="246710535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Quote – Centered (Gray)">
    <p:bg>
      <p:bgRef idx="1001">
        <a:schemeClr val="bg1"/>
      </p:bgRef>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41483"/>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6" name="Text Placeholder 26">
            <a:extLst>
              <a:ext uri="{FF2B5EF4-FFF2-40B4-BE49-F238E27FC236}">
                <a16:creationId xmlns:a16="http://schemas.microsoft.com/office/drawing/2014/main" id="{00366B8A-A069-F747-5401-3ADCC96A598D}"/>
              </a:ext>
            </a:extLst>
          </p:cNvPr>
          <p:cNvSpPr>
            <a:spLocks noGrp="1"/>
          </p:cNvSpPr>
          <p:nvPr>
            <p:ph type="body" sz="quarter" idx="70" hasCustomPrompt="1"/>
          </p:nvPr>
        </p:nvSpPr>
        <p:spPr>
          <a:xfrm>
            <a:off x="609601" y="5382811"/>
            <a:ext cx="10972800" cy="768096"/>
          </a:xfrm>
        </p:spPr>
        <p:txBody>
          <a:bodyPr/>
          <a:lstStyle>
            <a:lvl1pPr marL="0" indent="0" algn="ctr">
              <a:lnSpc>
                <a:spcPct val="120000"/>
              </a:lnSpc>
              <a:buNone/>
              <a:defRPr sz="1800" b="0" i="0">
                <a:solidFill>
                  <a:schemeClr val="tx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6702" y="2043675"/>
            <a:ext cx="10978598" cy="2953328"/>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ECE231B-D7B2-F0B6-9C34-797596E08431}"/>
              </a:ext>
            </a:extLst>
          </p:cNvPr>
          <p:cNvSpPr>
            <a:spLocks noGrp="1"/>
          </p:cNvSpPr>
          <p:nvPr>
            <p:ph type="title" hasCustomPrompt="1"/>
          </p:nvPr>
        </p:nvSpPr>
        <p:spPr>
          <a:xfrm>
            <a:off x="606702" y="707093"/>
            <a:ext cx="10972800" cy="241606"/>
          </a:xfrm>
        </p:spPr>
        <p:txBody>
          <a:bodyPr/>
          <a:lstStyle>
            <a:lvl1pPr algn="ctr">
              <a:lnSpc>
                <a:spcPts val="2000"/>
              </a:lnSpc>
              <a:spcAft>
                <a:spcPts val="600"/>
              </a:spcAft>
              <a:defRPr sz="1000" b="1" i="0" cap="all" spc="150" baseline="0">
                <a:latin typeface="Gibson SemiBold" pitchFamily="2" charset="77"/>
              </a:defRPr>
            </a:lvl1pPr>
          </a:lstStyle>
          <a:p>
            <a:r>
              <a:rPr lang="en-US"/>
              <a:t>SUBHEADER</a:t>
            </a:r>
          </a:p>
        </p:txBody>
      </p:sp>
    </p:spTree>
    <p:extLst>
      <p:ext uri="{BB962C8B-B14F-4D97-AF65-F5344CB8AC3E}">
        <p14:creationId xmlns:p14="http://schemas.microsoft.com/office/powerpoint/2010/main" val="280572308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1488">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Quote – Centered (CapTech Blue)">
    <p:bg>
      <p:bgPr>
        <a:solidFill>
          <a:schemeClr val="bg2"/>
        </a:solidFill>
        <a:effectLst/>
      </p:bgPr>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4" name="Text Placeholder 26">
            <a:extLst>
              <a:ext uri="{FF2B5EF4-FFF2-40B4-BE49-F238E27FC236}">
                <a16:creationId xmlns:a16="http://schemas.microsoft.com/office/drawing/2014/main" id="{1EE06416-3FB3-9581-66DD-E9EEED69E81E}"/>
              </a:ext>
            </a:extLst>
          </p:cNvPr>
          <p:cNvSpPr>
            <a:spLocks noGrp="1"/>
          </p:cNvSpPr>
          <p:nvPr>
            <p:ph type="body" sz="quarter" idx="72" hasCustomPrompt="1"/>
          </p:nvPr>
        </p:nvSpPr>
        <p:spPr>
          <a:xfrm>
            <a:off x="609600" y="5384184"/>
            <a:ext cx="10972800" cy="768096"/>
          </a:xfrm>
        </p:spPr>
        <p:txBody>
          <a:bodyPr/>
          <a:lstStyle>
            <a:lvl1pPr marL="0" indent="0" algn="ctr">
              <a:lnSpc>
                <a:spcPct val="120000"/>
              </a:lnSpc>
              <a:buNone/>
              <a:defRPr sz="1800" b="0" i="0">
                <a:solidFill>
                  <a:schemeClr val="tx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5" name="Text Placeholder 33">
            <a:extLst>
              <a:ext uri="{FF2B5EF4-FFF2-40B4-BE49-F238E27FC236}">
                <a16:creationId xmlns:a16="http://schemas.microsoft.com/office/drawing/2014/main" id="{E3E6DE7A-DFCE-22AE-303A-5F88A19D5C84}"/>
              </a:ext>
            </a:extLst>
          </p:cNvPr>
          <p:cNvSpPr>
            <a:spLocks noGrp="1"/>
          </p:cNvSpPr>
          <p:nvPr>
            <p:ph type="body" sz="quarter" idx="73" hasCustomPrompt="1"/>
          </p:nvPr>
        </p:nvSpPr>
        <p:spPr>
          <a:xfrm>
            <a:off x="606701" y="2043264"/>
            <a:ext cx="10978598" cy="2953739"/>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3AC5F81-0B58-C763-46B8-EDE69C3B156F}"/>
              </a:ext>
            </a:extLst>
          </p:cNvPr>
          <p:cNvSpPr>
            <a:spLocks noGrp="1"/>
          </p:cNvSpPr>
          <p:nvPr>
            <p:ph type="title" hasCustomPrompt="1"/>
          </p:nvPr>
        </p:nvSpPr>
        <p:spPr>
          <a:xfrm>
            <a:off x="609600" y="707504"/>
            <a:ext cx="10972800" cy="241606"/>
          </a:xfrm>
        </p:spPr>
        <p:txBody>
          <a:bodyPr/>
          <a:lstStyle>
            <a:lvl1pPr algn="ctr">
              <a:lnSpc>
                <a:spcPts val="2000"/>
              </a:lnSpc>
              <a:spcAft>
                <a:spcPts val="600"/>
              </a:spcAft>
              <a:defRPr sz="1000" b="1" i="0" cap="all" spc="150" baseline="0">
                <a:latin typeface="Gibson SemiBold" pitchFamily="2" charset="77"/>
              </a:defRPr>
            </a:lvl1pPr>
          </a:lstStyle>
          <a:p>
            <a:r>
              <a:rPr lang="en-US"/>
              <a:t>SUBHEADER</a:t>
            </a:r>
          </a:p>
        </p:txBody>
      </p:sp>
    </p:spTree>
    <p:extLst>
      <p:ext uri="{BB962C8B-B14F-4D97-AF65-F5344CB8AC3E}">
        <p14:creationId xmlns:p14="http://schemas.microsoft.com/office/powerpoint/2010/main" val="88074933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1488">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Quote – Centered with Chevron (Gray)">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A8D1306-D4FD-CF77-87FB-8A1896E7792A}"/>
              </a:ext>
              <a:ext uri="{C183D7F6-B498-43B3-948B-1728B52AA6E4}">
                <adec:decorative xmlns:adec="http://schemas.microsoft.com/office/drawing/2017/decorative" val="1"/>
              </a:ext>
            </a:extLst>
          </p:cNvPr>
          <p:cNvPicPr>
            <a:picLocks noChangeAspect="1"/>
          </p:cNvPicPr>
          <p:nvPr userDrawn="1"/>
        </p:nvPicPr>
        <p:blipFill rotWithShape="1">
          <a:blip r:embed="rId2">
            <a:alphaModFix amt="14000"/>
          </a:blip>
          <a:srcRect l="12451" t="48856" r="14028" b="-13027"/>
          <a:stretch/>
        </p:blipFill>
        <p:spPr>
          <a:xfrm>
            <a:off x="0" y="0"/>
            <a:ext cx="12192001" cy="6413468"/>
          </a:xfrm>
          <a:prstGeom prst="rect">
            <a:avLst/>
          </a:prstGeom>
        </p:spPr>
      </p:pic>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5" name="Text Placeholder 26">
            <a:extLst>
              <a:ext uri="{FF2B5EF4-FFF2-40B4-BE49-F238E27FC236}">
                <a16:creationId xmlns:a16="http://schemas.microsoft.com/office/drawing/2014/main" id="{68036931-F26E-B60C-E165-7C5B63A9008C}"/>
              </a:ext>
            </a:extLst>
          </p:cNvPr>
          <p:cNvSpPr>
            <a:spLocks noGrp="1"/>
          </p:cNvSpPr>
          <p:nvPr>
            <p:ph type="body" sz="quarter" idx="72" hasCustomPrompt="1"/>
          </p:nvPr>
        </p:nvSpPr>
        <p:spPr>
          <a:xfrm>
            <a:off x="606706" y="5384184"/>
            <a:ext cx="10972800" cy="768096"/>
          </a:xfrm>
        </p:spPr>
        <p:txBody>
          <a:bodyPr/>
          <a:lstStyle>
            <a:lvl1pPr marL="0" indent="0" algn="ctr">
              <a:lnSpc>
                <a:spcPct val="120000"/>
              </a:lnSpc>
              <a:buNone/>
              <a:defRPr sz="1800" b="0" i="0">
                <a:solidFill>
                  <a:schemeClr val="tx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6706" y="2043676"/>
            <a:ext cx="10978590" cy="2953328"/>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F093186-4EBE-8A0E-8D78-E8A0D8F6C6F2}"/>
              </a:ext>
            </a:extLst>
          </p:cNvPr>
          <p:cNvSpPr>
            <a:spLocks noGrp="1"/>
          </p:cNvSpPr>
          <p:nvPr>
            <p:ph type="title" hasCustomPrompt="1"/>
          </p:nvPr>
        </p:nvSpPr>
        <p:spPr>
          <a:xfrm>
            <a:off x="609600" y="704835"/>
            <a:ext cx="10972800" cy="241606"/>
          </a:xfrm>
        </p:spPr>
        <p:txBody>
          <a:bodyPr/>
          <a:lstStyle>
            <a:lvl1pPr algn="ctr">
              <a:lnSpc>
                <a:spcPts val="2000"/>
              </a:lnSpc>
              <a:spcAft>
                <a:spcPts val="600"/>
              </a:spcAft>
              <a:defRPr lang="en-US" sz="1000" b="1" i="0" kern="1200" cap="all" spc="150" baseline="0" dirty="0">
                <a:solidFill>
                  <a:schemeClr val="tx2"/>
                </a:solidFill>
                <a:latin typeface="Gibson SemiBold" pitchFamily="2" charset="77"/>
                <a:ea typeface="+mj-ea"/>
                <a:cs typeface="+mj-cs"/>
              </a:defRPr>
            </a:lvl1pPr>
          </a:lstStyle>
          <a:p>
            <a:r>
              <a:rPr lang="en-US"/>
              <a:t>SUBHEADER</a:t>
            </a:r>
          </a:p>
        </p:txBody>
      </p:sp>
    </p:spTree>
    <p:extLst>
      <p:ext uri="{BB962C8B-B14F-4D97-AF65-F5344CB8AC3E}">
        <p14:creationId xmlns:p14="http://schemas.microsoft.com/office/powerpoint/2010/main" val="343197000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Quote – Centered with Chevron (White)">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EAD956-CD8A-9A30-FAFD-877E7065B135}"/>
              </a:ext>
              <a:ext uri="{C183D7F6-B498-43B3-948B-1728B52AA6E4}">
                <adec:decorative xmlns:adec="http://schemas.microsoft.com/office/drawing/2017/decorative" val="1"/>
              </a:ext>
            </a:extLst>
          </p:cNvPr>
          <p:cNvPicPr>
            <a:picLocks noChangeAspect="1"/>
          </p:cNvPicPr>
          <p:nvPr userDrawn="1"/>
        </p:nvPicPr>
        <p:blipFill rotWithShape="1">
          <a:blip r:embed="rId2">
            <a:alphaModFix amt="50000"/>
          </a:blip>
          <a:srcRect l="12451" t="48856" r="14028" b="-13027"/>
          <a:stretch/>
        </p:blipFill>
        <p:spPr>
          <a:xfrm>
            <a:off x="0" y="0"/>
            <a:ext cx="12192001" cy="6413468"/>
          </a:xfrm>
          <a:prstGeom prst="rect">
            <a:avLst/>
          </a:prstGeom>
        </p:spPr>
      </p:pic>
      <p:sp>
        <p:nvSpPr>
          <p:cNvPr id="7" name="Text Placeholder 26">
            <a:extLst>
              <a:ext uri="{FF2B5EF4-FFF2-40B4-BE49-F238E27FC236}">
                <a16:creationId xmlns:a16="http://schemas.microsoft.com/office/drawing/2014/main" id="{4651D67F-7D58-5B87-4076-D3B298C38F24}"/>
              </a:ext>
            </a:extLst>
          </p:cNvPr>
          <p:cNvSpPr>
            <a:spLocks noGrp="1"/>
          </p:cNvSpPr>
          <p:nvPr>
            <p:ph type="body" sz="quarter" idx="73" hasCustomPrompt="1"/>
          </p:nvPr>
        </p:nvSpPr>
        <p:spPr>
          <a:xfrm>
            <a:off x="609600" y="5384184"/>
            <a:ext cx="10972800" cy="768096"/>
          </a:xfrm>
        </p:spPr>
        <p:txBody>
          <a:bodyPr/>
          <a:lstStyle>
            <a:lvl1pPr marL="0" indent="0" algn="ctr">
              <a:lnSpc>
                <a:spcPct val="120000"/>
              </a:lnSpc>
              <a:buNone/>
              <a:defRPr sz="1800" b="0" i="0">
                <a:solidFill>
                  <a:schemeClr val="bg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4" name="Text Placeholder 33">
            <a:extLst>
              <a:ext uri="{FF2B5EF4-FFF2-40B4-BE49-F238E27FC236}">
                <a16:creationId xmlns:a16="http://schemas.microsoft.com/office/drawing/2014/main" id="{2FE7B82D-1467-4864-2562-AB5628EB9F92}"/>
              </a:ext>
            </a:extLst>
          </p:cNvPr>
          <p:cNvSpPr>
            <a:spLocks noGrp="1"/>
          </p:cNvSpPr>
          <p:nvPr>
            <p:ph type="body" sz="quarter" idx="72" hasCustomPrompt="1"/>
          </p:nvPr>
        </p:nvSpPr>
        <p:spPr>
          <a:xfrm>
            <a:off x="609600" y="2043676"/>
            <a:ext cx="10978590" cy="2953328"/>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bg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0372D3D-25DD-D541-A6C9-A88F99E6F5CC}"/>
              </a:ext>
            </a:extLst>
          </p:cNvPr>
          <p:cNvSpPr>
            <a:spLocks noGrp="1"/>
          </p:cNvSpPr>
          <p:nvPr>
            <p:ph type="title" hasCustomPrompt="1"/>
          </p:nvPr>
        </p:nvSpPr>
        <p:spPr>
          <a:xfrm>
            <a:off x="609600" y="695410"/>
            <a:ext cx="10972800" cy="241605"/>
          </a:xfrm>
        </p:spPr>
        <p:txBody>
          <a:bodyPr/>
          <a:lstStyle>
            <a:lvl1pPr marL="0" algn="ctr" defTabSz="914377" rtl="0" eaLnBrk="1" latinLnBrk="0" hangingPunct="1">
              <a:lnSpc>
                <a:spcPts val="2000"/>
              </a:lnSpc>
              <a:spcBef>
                <a:spcPct val="0"/>
              </a:spcBef>
              <a:spcAft>
                <a:spcPts val="600"/>
              </a:spcAft>
              <a:buNone/>
              <a:defRPr lang="en-US" sz="1000" b="1" i="0" kern="1200" cap="all" spc="150" baseline="0" dirty="0">
                <a:solidFill>
                  <a:schemeClr val="bg2"/>
                </a:solidFill>
                <a:latin typeface="Gibson SemiBold" pitchFamily="2" charset="77"/>
                <a:ea typeface="+mj-ea"/>
                <a:cs typeface="+mj-cs"/>
              </a:defRPr>
            </a:lvl1pPr>
          </a:lstStyle>
          <a:p>
            <a:r>
              <a:rPr lang="en-US"/>
              <a:t>SUBHEADER</a:t>
            </a:r>
          </a:p>
        </p:txBody>
      </p:sp>
    </p:spTree>
    <p:extLst>
      <p:ext uri="{BB962C8B-B14F-4D97-AF65-F5344CB8AC3E}">
        <p14:creationId xmlns:p14="http://schemas.microsoft.com/office/powerpoint/2010/main" val="75875636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eam – 1 Up">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07AC75C-5CE2-9D77-90F8-6EBCD50D6577}"/>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9" name="Text Placeholder 1">
            <a:extLst>
              <a:ext uri="{FF2B5EF4-FFF2-40B4-BE49-F238E27FC236}">
                <a16:creationId xmlns:a16="http://schemas.microsoft.com/office/drawing/2014/main" id="{6A467CCC-9056-EE55-74CA-0ADE67019C06}"/>
              </a:ext>
            </a:extLst>
          </p:cNvPr>
          <p:cNvSpPr>
            <a:spLocks noGrp="1"/>
          </p:cNvSpPr>
          <p:nvPr>
            <p:ph type="body" sz="quarter" idx="45" hasCustomPrompt="1"/>
          </p:nvPr>
        </p:nvSpPr>
        <p:spPr>
          <a:xfrm>
            <a:off x="611836" y="4083411"/>
            <a:ext cx="10953550"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 name="Text Placeholder 15">
            <a:extLst>
              <a:ext uri="{FF2B5EF4-FFF2-40B4-BE49-F238E27FC236}">
                <a16:creationId xmlns:a16="http://schemas.microsoft.com/office/drawing/2014/main" id="{C6C4EE6D-12E0-C55E-2A98-E94265B6B049}"/>
              </a:ext>
            </a:extLst>
          </p:cNvPr>
          <p:cNvSpPr>
            <a:spLocks noGrp="1"/>
          </p:cNvSpPr>
          <p:nvPr>
            <p:ph type="body" sz="quarter" idx="19" hasCustomPrompt="1"/>
          </p:nvPr>
        </p:nvSpPr>
        <p:spPr>
          <a:xfrm>
            <a:off x="611836" y="3666296"/>
            <a:ext cx="5484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8" name="Text Placeholder 1">
            <a:extLst>
              <a:ext uri="{FF2B5EF4-FFF2-40B4-BE49-F238E27FC236}">
                <a16:creationId xmlns:a16="http://schemas.microsoft.com/office/drawing/2014/main" id="{AF974269-17F6-602E-BB6B-4B01F2AC091C}"/>
              </a:ext>
            </a:extLst>
          </p:cNvPr>
          <p:cNvSpPr>
            <a:spLocks noGrp="1"/>
          </p:cNvSpPr>
          <p:nvPr>
            <p:ph type="body" sz="quarter" idx="43" hasCustomPrompt="1"/>
          </p:nvPr>
        </p:nvSpPr>
        <p:spPr>
          <a:xfrm>
            <a:off x="611836" y="3400752"/>
            <a:ext cx="5484164"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1" name="Picture Placeholder 2">
            <a:extLst>
              <a:ext uri="{FF2B5EF4-FFF2-40B4-BE49-F238E27FC236}">
                <a16:creationId xmlns:a16="http://schemas.microsoft.com/office/drawing/2014/main" id="{AC6B7464-BF60-9714-377E-5F1DE7E5469C}"/>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1836"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6" name="Title Placeholder 3">
            <a:extLst>
              <a:ext uri="{FF2B5EF4-FFF2-40B4-BE49-F238E27FC236}">
                <a16:creationId xmlns:a16="http://schemas.microsoft.com/office/drawing/2014/main" id="{CC041A56-86C7-A504-17BD-EE8838AAB674}"/>
              </a:ext>
            </a:extLst>
          </p:cNvPr>
          <p:cNvSpPr>
            <a:spLocks noGrp="1"/>
          </p:cNvSpPr>
          <p:nvPr>
            <p:ph type="title" hasCustomPrompt="1"/>
          </p:nvPr>
        </p:nvSpPr>
        <p:spPr>
          <a:xfrm>
            <a:off x="611836" y="690360"/>
            <a:ext cx="10972800" cy="430887"/>
          </a:xfrm>
          <a:prstGeom prst="rect">
            <a:avLst/>
          </a:prstGeom>
        </p:spPr>
        <p:txBody>
          <a:bodyPr vert="horz" lIns="0" tIns="0" rIns="0" bIns="0" rtlCol="0" anchor="t" anchorCtr="0">
            <a:noAutofit/>
          </a:bodyPr>
          <a:lstStyle/>
          <a:p>
            <a:r>
              <a:rPr lang="en-US"/>
              <a:t>Team Slide Title – 1 Up</a:t>
            </a:r>
          </a:p>
        </p:txBody>
      </p:sp>
    </p:spTree>
    <p:extLst>
      <p:ext uri="{BB962C8B-B14F-4D97-AF65-F5344CB8AC3E}">
        <p14:creationId xmlns:p14="http://schemas.microsoft.com/office/powerpoint/2010/main" val="398528699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eam – 2 Up">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C2208C-0CE6-0402-0F86-686202C9CC5F}"/>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10" name="Text Placeholder 1">
            <a:extLst>
              <a:ext uri="{FF2B5EF4-FFF2-40B4-BE49-F238E27FC236}">
                <a16:creationId xmlns:a16="http://schemas.microsoft.com/office/drawing/2014/main" id="{960236BD-25C4-E161-CCAF-CE8F0A7B7073}"/>
              </a:ext>
            </a:extLst>
          </p:cNvPr>
          <p:cNvSpPr>
            <a:spLocks noGrp="1"/>
          </p:cNvSpPr>
          <p:nvPr>
            <p:ph type="body" sz="quarter" idx="52" hasCustomPrompt="1"/>
          </p:nvPr>
        </p:nvSpPr>
        <p:spPr>
          <a:xfrm>
            <a:off x="6102578" y="4083411"/>
            <a:ext cx="4639433"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1" name="Text Placeholder 15">
            <a:extLst>
              <a:ext uri="{FF2B5EF4-FFF2-40B4-BE49-F238E27FC236}">
                <a16:creationId xmlns:a16="http://schemas.microsoft.com/office/drawing/2014/main" id="{91D857EA-BA50-A9C0-A387-B9A954D6C751}"/>
              </a:ext>
            </a:extLst>
          </p:cNvPr>
          <p:cNvSpPr>
            <a:spLocks noGrp="1"/>
          </p:cNvSpPr>
          <p:nvPr>
            <p:ph type="body" sz="quarter" idx="53" hasCustomPrompt="1"/>
          </p:nvPr>
        </p:nvSpPr>
        <p:spPr>
          <a:xfrm>
            <a:off x="6102578" y="3666296"/>
            <a:ext cx="463943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9" name="Text Placeholder 1">
            <a:extLst>
              <a:ext uri="{FF2B5EF4-FFF2-40B4-BE49-F238E27FC236}">
                <a16:creationId xmlns:a16="http://schemas.microsoft.com/office/drawing/2014/main" id="{E014E332-D36C-4248-8B80-91FCDD11FF04}"/>
              </a:ext>
            </a:extLst>
          </p:cNvPr>
          <p:cNvSpPr>
            <a:spLocks noGrp="1"/>
          </p:cNvSpPr>
          <p:nvPr>
            <p:ph type="body" sz="quarter" idx="51" hasCustomPrompt="1"/>
          </p:nvPr>
        </p:nvSpPr>
        <p:spPr>
          <a:xfrm>
            <a:off x="6102578" y="3400752"/>
            <a:ext cx="463943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 name="Picture Placeholder 2">
            <a:extLst>
              <a:ext uri="{FF2B5EF4-FFF2-40B4-BE49-F238E27FC236}">
                <a16:creationId xmlns:a16="http://schemas.microsoft.com/office/drawing/2014/main" id="{E7C0768B-0147-3DC5-AE60-615015543BA4}"/>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6102578"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7" name="Text Placeholder 1">
            <a:extLst>
              <a:ext uri="{FF2B5EF4-FFF2-40B4-BE49-F238E27FC236}">
                <a16:creationId xmlns:a16="http://schemas.microsoft.com/office/drawing/2014/main" id="{26EBFBFA-D5B2-E8EA-024C-858E16352B3E}"/>
              </a:ext>
            </a:extLst>
          </p:cNvPr>
          <p:cNvSpPr>
            <a:spLocks noGrp="1"/>
          </p:cNvSpPr>
          <p:nvPr>
            <p:ph type="body" sz="quarter" idx="50" hasCustomPrompt="1"/>
          </p:nvPr>
        </p:nvSpPr>
        <p:spPr>
          <a:xfrm>
            <a:off x="611836" y="4083411"/>
            <a:ext cx="4639433"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8" name="Text Placeholder 15">
            <a:extLst>
              <a:ext uri="{FF2B5EF4-FFF2-40B4-BE49-F238E27FC236}">
                <a16:creationId xmlns:a16="http://schemas.microsoft.com/office/drawing/2014/main" id="{07CA3C5D-0ADD-27F4-2313-65863BE38500}"/>
              </a:ext>
            </a:extLst>
          </p:cNvPr>
          <p:cNvSpPr>
            <a:spLocks noGrp="1"/>
          </p:cNvSpPr>
          <p:nvPr>
            <p:ph type="body" sz="quarter" idx="19" hasCustomPrompt="1"/>
          </p:nvPr>
        </p:nvSpPr>
        <p:spPr>
          <a:xfrm>
            <a:off x="611836" y="3666296"/>
            <a:ext cx="463943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E1096CB9-3CB8-E8DB-812A-79E3BD5E2DF9}"/>
              </a:ext>
            </a:extLst>
          </p:cNvPr>
          <p:cNvSpPr>
            <a:spLocks noGrp="1"/>
          </p:cNvSpPr>
          <p:nvPr>
            <p:ph type="body" sz="quarter" idx="43" hasCustomPrompt="1"/>
          </p:nvPr>
        </p:nvSpPr>
        <p:spPr>
          <a:xfrm>
            <a:off x="611836" y="3400752"/>
            <a:ext cx="463943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2" name="Picture Placeholder 2">
            <a:extLst>
              <a:ext uri="{FF2B5EF4-FFF2-40B4-BE49-F238E27FC236}">
                <a16:creationId xmlns:a16="http://schemas.microsoft.com/office/drawing/2014/main" id="{F78D26A0-4759-71D3-8F3B-5D3F7359008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1836"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6" name="Title Placeholder 3">
            <a:extLst>
              <a:ext uri="{FF2B5EF4-FFF2-40B4-BE49-F238E27FC236}">
                <a16:creationId xmlns:a16="http://schemas.microsoft.com/office/drawing/2014/main" id="{13E3D309-6E18-3D5F-FAA0-F3E344124270}"/>
              </a:ext>
            </a:extLst>
          </p:cNvPr>
          <p:cNvSpPr>
            <a:spLocks noGrp="1"/>
          </p:cNvSpPr>
          <p:nvPr>
            <p:ph type="title" hasCustomPrompt="1"/>
          </p:nvPr>
        </p:nvSpPr>
        <p:spPr>
          <a:xfrm>
            <a:off x="611836" y="690360"/>
            <a:ext cx="10972800" cy="430887"/>
          </a:xfrm>
          <a:prstGeom prst="rect">
            <a:avLst/>
          </a:prstGeom>
        </p:spPr>
        <p:txBody>
          <a:bodyPr vert="horz" lIns="0" tIns="0" rIns="0" bIns="0" rtlCol="0" anchor="t" anchorCtr="0">
            <a:noAutofit/>
          </a:bodyPr>
          <a:lstStyle/>
          <a:p>
            <a:r>
              <a:rPr lang="en-US"/>
              <a:t>Team Slide Title – 2 Up</a:t>
            </a:r>
          </a:p>
        </p:txBody>
      </p:sp>
    </p:spTree>
    <p:extLst>
      <p:ext uri="{BB962C8B-B14F-4D97-AF65-F5344CB8AC3E}">
        <p14:creationId xmlns:p14="http://schemas.microsoft.com/office/powerpoint/2010/main" val="57736101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am – 3 Up">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A73F16-592D-A307-7E5C-AFF601CD76AB}"/>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0" name="Text Placeholder 1">
            <a:extLst>
              <a:ext uri="{FF2B5EF4-FFF2-40B4-BE49-F238E27FC236}">
                <a16:creationId xmlns:a16="http://schemas.microsoft.com/office/drawing/2014/main" id="{107E68A4-7780-5EF0-6FC0-1DBC17C7440C}"/>
              </a:ext>
            </a:extLst>
          </p:cNvPr>
          <p:cNvSpPr>
            <a:spLocks noGrp="1"/>
          </p:cNvSpPr>
          <p:nvPr>
            <p:ph type="body" sz="quarter" idx="52" hasCustomPrompt="1"/>
          </p:nvPr>
        </p:nvSpPr>
        <p:spPr>
          <a:xfrm>
            <a:off x="8392152" y="4083411"/>
            <a:ext cx="3186485"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1" name="Text Placeholder 15">
            <a:extLst>
              <a:ext uri="{FF2B5EF4-FFF2-40B4-BE49-F238E27FC236}">
                <a16:creationId xmlns:a16="http://schemas.microsoft.com/office/drawing/2014/main" id="{F8A9B0A0-530F-45F5-BA05-851E010EFA3A}"/>
              </a:ext>
            </a:extLst>
          </p:cNvPr>
          <p:cNvSpPr>
            <a:spLocks noGrp="1"/>
          </p:cNvSpPr>
          <p:nvPr>
            <p:ph type="body" sz="quarter" idx="54" hasCustomPrompt="1"/>
          </p:nvPr>
        </p:nvSpPr>
        <p:spPr>
          <a:xfrm>
            <a:off x="8392152" y="3666296"/>
            <a:ext cx="3186485"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9" name="Text Placeholder 1">
            <a:extLst>
              <a:ext uri="{FF2B5EF4-FFF2-40B4-BE49-F238E27FC236}">
                <a16:creationId xmlns:a16="http://schemas.microsoft.com/office/drawing/2014/main" id="{FC352BA7-9FEA-1BC1-B73F-34F9658FF971}"/>
              </a:ext>
            </a:extLst>
          </p:cNvPr>
          <p:cNvSpPr>
            <a:spLocks noGrp="1"/>
          </p:cNvSpPr>
          <p:nvPr>
            <p:ph type="body" sz="quarter" idx="51" hasCustomPrompt="1"/>
          </p:nvPr>
        </p:nvSpPr>
        <p:spPr>
          <a:xfrm>
            <a:off x="8392152" y="3400752"/>
            <a:ext cx="3186485"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8394192"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33" name="Text Placeholder 1">
            <a:extLst>
              <a:ext uri="{FF2B5EF4-FFF2-40B4-BE49-F238E27FC236}">
                <a16:creationId xmlns:a16="http://schemas.microsoft.com/office/drawing/2014/main" id="{2AA7D90A-0190-4691-178D-DA7FCAD4D4E7}"/>
              </a:ext>
            </a:extLst>
          </p:cNvPr>
          <p:cNvSpPr>
            <a:spLocks noGrp="1"/>
          </p:cNvSpPr>
          <p:nvPr>
            <p:ph type="body" sz="quarter" idx="56" hasCustomPrompt="1"/>
          </p:nvPr>
        </p:nvSpPr>
        <p:spPr>
          <a:xfrm>
            <a:off x="4534668" y="4083411"/>
            <a:ext cx="3182112"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4" name="Text Placeholder 15">
            <a:extLst>
              <a:ext uri="{FF2B5EF4-FFF2-40B4-BE49-F238E27FC236}">
                <a16:creationId xmlns:a16="http://schemas.microsoft.com/office/drawing/2014/main" id="{DD33B855-87B3-D05F-7D5A-7A05B0B77B7A}"/>
              </a:ext>
            </a:extLst>
          </p:cNvPr>
          <p:cNvSpPr>
            <a:spLocks noGrp="1"/>
          </p:cNvSpPr>
          <p:nvPr>
            <p:ph type="body" sz="quarter" idx="57" hasCustomPrompt="1"/>
          </p:nvPr>
        </p:nvSpPr>
        <p:spPr>
          <a:xfrm>
            <a:off x="4534668" y="3666296"/>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2" name="Text Placeholder 1">
            <a:extLst>
              <a:ext uri="{FF2B5EF4-FFF2-40B4-BE49-F238E27FC236}">
                <a16:creationId xmlns:a16="http://schemas.microsoft.com/office/drawing/2014/main" id="{ECBD83FD-C4C0-45AD-31FF-73732F297AB6}"/>
              </a:ext>
            </a:extLst>
          </p:cNvPr>
          <p:cNvSpPr>
            <a:spLocks noGrp="1"/>
          </p:cNvSpPr>
          <p:nvPr>
            <p:ph type="body" sz="quarter" idx="55" hasCustomPrompt="1"/>
          </p:nvPr>
        </p:nvSpPr>
        <p:spPr>
          <a:xfrm>
            <a:off x="4534668" y="3400752"/>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4534668"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36" name="Text Placeholder 1">
            <a:extLst>
              <a:ext uri="{FF2B5EF4-FFF2-40B4-BE49-F238E27FC236}">
                <a16:creationId xmlns:a16="http://schemas.microsoft.com/office/drawing/2014/main" id="{074A40C6-7B30-5A13-FB9D-D830AE58F646}"/>
              </a:ext>
            </a:extLst>
          </p:cNvPr>
          <p:cNvSpPr>
            <a:spLocks noGrp="1"/>
          </p:cNvSpPr>
          <p:nvPr>
            <p:ph type="body" sz="quarter" idx="59" hasCustomPrompt="1"/>
          </p:nvPr>
        </p:nvSpPr>
        <p:spPr>
          <a:xfrm>
            <a:off x="613363" y="4083411"/>
            <a:ext cx="3182112"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7" name="Text Placeholder 15">
            <a:extLst>
              <a:ext uri="{FF2B5EF4-FFF2-40B4-BE49-F238E27FC236}">
                <a16:creationId xmlns:a16="http://schemas.microsoft.com/office/drawing/2014/main" id="{9DCC9962-E38D-37B7-5EA0-671F9CEBC34B}"/>
              </a:ext>
            </a:extLst>
          </p:cNvPr>
          <p:cNvSpPr>
            <a:spLocks noGrp="1"/>
          </p:cNvSpPr>
          <p:nvPr>
            <p:ph type="body" sz="quarter" idx="60" hasCustomPrompt="1"/>
          </p:nvPr>
        </p:nvSpPr>
        <p:spPr>
          <a:xfrm>
            <a:off x="613363" y="3666296"/>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5" name="Text Placeholder 1">
            <a:extLst>
              <a:ext uri="{FF2B5EF4-FFF2-40B4-BE49-F238E27FC236}">
                <a16:creationId xmlns:a16="http://schemas.microsoft.com/office/drawing/2014/main" id="{198FD09F-26FE-6C67-12E4-761B462DBB1E}"/>
              </a:ext>
            </a:extLst>
          </p:cNvPr>
          <p:cNvSpPr>
            <a:spLocks noGrp="1"/>
          </p:cNvSpPr>
          <p:nvPr>
            <p:ph type="body" sz="quarter" idx="58" hasCustomPrompt="1"/>
          </p:nvPr>
        </p:nvSpPr>
        <p:spPr>
          <a:xfrm>
            <a:off x="613363" y="3400752"/>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2" name="Picture Placeholder 2">
            <a:extLst>
              <a:ext uri="{FF2B5EF4-FFF2-40B4-BE49-F238E27FC236}">
                <a16:creationId xmlns:a16="http://schemas.microsoft.com/office/drawing/2014/main" id="{6585816E-BDB8-B779-66E4-0716B5CC572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7" name="Title Placeholder 3">
            <a:extLst>
              <a:ext uri="{FF2B5EF4-FFF2-40B4-BE49-F238E27FC236}">
                <a16:creationId xmlns:a16="http://schemas.microsoft.com/office/drawing/2014/main" id="{0DF5737C-A9FA-A35F-4FB0-C9EFBE9991A4}"/>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3 Up</a:t>
            </a:r>
          </a:p>
        </p:txBody>
      </p:sp>
    </p:spTree>
    <p:extLst>
      <p:ext uri="{BB962C8B-B14F-4D97-AF65-F5344CB8AC3E}">
        <p14:creationId xmlns:p14="http://schemas.microsoft.com/office/powerpoint/2010/main" val="240286394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am – 4 Up">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4AE794B-0CAB-D152-DA96-331E7E515CFA}"/>
              </a:ext>
              <a:ext uri="{C183D7F6-B498-43B3-948B-1728B52AA6E4}">
                <adec:decorative xmlns:adec="http://schemas.microsoft.com/office/drawing/2017/decorative" val="1"/>
              </a:ext>
            </a:extLst>
          </p:cNvPr>
          <p:cNvSpPr/>
          <p:nvPr userDrawn="1"/>
        </p:nvSpPr>
        <p:spPr>
          <a:xfrm>
            <a:off x="0" y="1"/>
            <a:ext cx="12191999"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9" name="Text Placeholder 1">
            <a:extLst>
              <a:ext uri="{FF2B5EF4-FFF2-40B4-BE49-F238E27FC236}">
                <a16:creationId xmlns:a16="http://schemas.microsoft.com/office/drawing/2014/main" id="{341A5B96-CF95-45FC-13D8-F52812830DC8}"/>
              </a:ext>
            </a:extLst>
          </p:cNvPr>
          <p:cNvSpPr>
            <a:spLocks noGrp="1"/>
          </p:cNvSpPr>
          <p:nvPr>
            <p:ph type="body" sz="quarter" idx="62" hasCustomPrompt="1"/>
          </p:nvPr>
        </p:nvSpPr>
        <p:spPr>
          <a:xfrm>
            <a:off x="9207319" y="4083411"/>
            <a:ext cx="2371318"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40" name="Text Placeholder 15">
            <a:extLst>
              <a:ext uri="{FF2B5EF4-FFF2-40B4-BE49-F238E27FC236}">
                <a16:creationId xmlns:a16="http://schemas.microsoft.com/office/drawing/2014/main" id="{9083B319-4B5D-379F-277C-87D0FAC9EE16}"/>
              </a:ext>
            </a:extLst>
          </p:cNvPr>
          <p:cNvSpPr>
            <a:spLocks noGrp="1"/>
          </p:cNvSpPr>
          <p:nvPr>
            <p:ph type="body" sz="quarter" idx="63" hasCustomPrompt="1"/>
          </p:nvPr>
        </p:nvSpPr>
        <p:spPr>
          <a:xfrm>
            <a:off x="9207319" y="3666296"/>
            <a:ext cx="237131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8" name="Text Placeholder 1">
            <a:extLst>
              <a:ext uri="{FF2B5EF4-FFF2-40B4-BE49-F238E27FC236}">
                <a16:creationId xmlns:a16="http://schemas.microsoft.com/office/drawing/2014/main" id="{12978C3B-594F-0CE7-4649-7E70A1FC2BBD}"/>
              </a:ext>
            </a:extLst>
          </p:cNvPr>
          <p:cNvSpPr>
            <a:spLocks noGrp="1"/>
          </p:cNvSpPr>
          <p:nvPr>
            <p:ph type="body" sz="quarter" idx="61" hasCustomPrompt="1"/>
          </p:nvPr>
        </p:nvSpPr>
        <p:spPr>
          <a:xfrm>
            <a:off x="9207319"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9207319"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5" name="Text Placeholder 1">
            <a:extLst>
              <a:ext uri="{FF2B5EF4-FFF2-40B4-BE49-F238E27FC236}">
                <a16:creationId xmlns:a16="http://schemas.microsoft.com/office/drawing/2014/main" id="{EDE93D16-F583-0F7A-E3C2-B276F680AD08}"/>
              </a:ext>
            </a:extLst>
          </p:cNvPr>
          <p:cNvSpPr>
            <a:spLocks noGrp="1"/>
          </p:cNvSpPr>
          <p:nvPr>
            <p:ph type="body" sz="quarter" idx="68" hasCustomPrompt="1"/>
          </p:nvPr>
        </p:nvSpPr>
        <p:spPr>
          <a:xfrm>
            <a:off x="6338759" y="4083411"/>
            <a:ext cx="2368296"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46" name="Text Placeholder 15">
            <a:extLst>
              <a:ext uri="{FF2B5EF4-FFF2-40B4-BE49-F238E27FC236}">
                <a16:creationId xmlns:a16="http://schemas.microsoft.com/office/drawing/2014/main" id="{480ADC75-B4C2-7C7D-E389-439F75754436}"/>
              </a:ext>
            </a:extLst>
          </p:cNvPr>
          <p:cNvSpPr>
            <a:spLocks noGrp="1"/>
          </p:cNvSpPr>
          <p:nvPr>
            <p:ph type="body" sz="quarter" idx="69" hasCustomPrompt="1"/>
          </p:nvPr>
        </p:nvSpPr>
        <p:spPr>
          <a:xfrm>
            <a:off x="6338759" y="3666296"/>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4" name="Text Placeholder 1">
            <a:extLst>
              <a:ext uri="{FF2B5EF4-FFF2-40B4-BE49-F238E27FC236}">
                <a16:creationId xmlns:a16="http://schemas.microsoft.com/office/drawing/2014/main" id="{E2BE3EE3-75E2-5640-2184-40FC31F03CCC}"/>
              </a:ext>
            </a:extLst>
          </p:cNvPr>
          <p:cNvSpPr>
            <a:spLocks noGrp="1"/>
          </p:cNvSpPr>
          <p:nvPr>
            <p:ph type="body" sz="quarter" idx="67" hasCustomPrompt="1"/>
          </p:nvPr>
        </p:nvSpPr>
        <p:spPr>
          <a:xfrm>
            <a:off x="6338759"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 name="Picture Placeholder 2">
            <a:extLst>
              <a:ext uri="{FF2B5EF4-FFF2-40B4-BE49-F238E27FC236}">
                <a16:creationId xmlns:a16="http://schemas.microsoft.com/office/drawing/2014/main" id="{922CB4C9-82B3-B98C-6708-AC41D4600A23}"/>
              </a:ext>
              <a:ext uri="{C183D7F6-B498-43B3-948B-1728B52AA6E4}">
                <adec:decorative xmlns:adec="http://schemas.microsoft.com/office/drawing/2017/decorative" val="1"/>
              </a:ext>
            </a:extLst>
          </p:cNvPr>
          <p:cNvSpPr>
            <a:spLocks noGrp="1" noChangeAspect="1"/>
          </p:cNvSpPr>
          <p:nvPr>
            <p:ph type="pic" sz="quarter" idx="54" hasCustomPrompt="1"/>
          </p:nvPr>
        </p:nvSpPr>
        <p:spPr>
          <a:xfrm>
            <a:off x="6344621"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2" name="Text Placeholder 1">
            <a:extLst>
              <a:ext uri="{FF2B5EF4-FFF2-40B4-BE49-F238E27FC236}">
                <a16:creationId xmlns:a16="http://schemas.microsoft.com/office/drawing/2014/main" id="{070F4A9B-FDE5-6D0F-B597-9DA5E6CF1234}"/>
              </a:ext>
            </a:extLst>
          </p:cNvPr>
          <p:cNvSpPr>
            <a:spLocks noGrp="1"/>
          </p:cNvSpPr>
          <p:nvPr>
            <p:ph type="body" sz="quarter" idx="65" hasCustomPrompt="1"/>
          </p:nvPr>
        </p:nvSpPr>
        <p:spPr>
          <a:xfrm>
            <a:off x="3481923" y="4083411"/>
            <a:ext cx="2368296"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43" name="Text Placeholder 15">
            <a:extLst>
              <a:ext uri="{FF2B5EF4-FFF2-40B4-BE49-F238E27FC236}">
                <a16:creationId xmlns:a16="http://schemas.microsoft.com/office/drawing/2014/main" id="{C03AAE70-D793-D2F3-CC36-D5EB10DBD887}"/>
              </a:ext>
            </a:extLst>
          </p:cNvPr>
          <p:cNvSpPr>
            <a:spLocks noGrp="1"/>
          </p:cNvSpPr>
          <p:nvPr>
            <p:ph type="body" sz="quarter" idx="66" hasCustomPrompt="1"/>
          </p:nvPr>
        </p:nvSpPr>
        <p:spPr>
          <a:xfrm>
            <a:off x="3481923" y="3666296"/>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1" name="Text Placeholder 1">
            <a:extLst>
              <a:ext uri="{FF2B5EF4-FFF2-40B4-BE49-F238E27FC236}">
                <a16:creationId xmlns:a16="http://schemas.microsoft.com/office/drawing/2014/main" id="{602A8AA4-053A-1716-CABE-167FFA80FC29}"/>
              </a:ext>
            </a:extLst>
          </p:cNvPr>
          <p:cNvSpPr>
            <a:spLocks noGrp="1"/>
          </p:cNvSpPr>
          <p:nvPr>
            <p:ph type="body" sz="quarter" idx="64" hasCustomPrompt="1"/>
          </p:nvPr>
        </p:nvSpPr>
        <p:spPr>
          <a:xfrm>
            <a:off x="3481923"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3481923"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7" name="Text Placeholder 1">
            <a:extLst>
              <a:ext uri="{FF2B5EF4-FFF2-40B4-BE49-F238E27FC236}">
                <a16:creationId xmlns:a16="http://schemas.microsoft.com/office/drawing/2014/main" id="{D7EC0B98-EE48-A323-4384-7586E6B815B6}"/>
              </a:ext>
            </a:extLst>
          </p:cNvPr>
          <p:cNvSpPr>
            <a:spLocks noGrp="1"/>
          </p:cNvSpPr>
          <p:nvPr>
            <p:ph type="body" sz="quarter" idx="59" hasCustomPrompt="1"/>
          </p:nvPr>
        </p:nvSpPr>
        <p:spPr>
          <a:xfrm>
            <a:off x="613363" y="4083411"/>
            <a:ext cx="2368296"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7" name="Text Placeholder 15">
            <a:extLst>
              <a:ext uri="{FF2B5EF4-FFF2-40B4-BE49-F238E27FC236}">
                <a16:creationId xmlns:a16="http://schemas.microsoft.com/office/drawing/2014/main" id="{825E9938-2BF7-C417-C61A-CCDA4F58E6C9}"/>
              </a:ext>
            </a:extLst>
          </p:cNvPr>
          <p:cNvSpPr>
            <a:spLocks noGrp="1"/>
          </p:cNvSpPr>
          <p:nvPr>
            <p:ph type="body" sz="quarter" idx="60" hasCustomPrompt="1"/>
          </p:nvPr>
        </p:nvSpPr>
        <p:spPr>
          <a:xfrm>
            <a:off x="613363" y="3666296"/>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6" name="Text Placeholder 1">
            <a:extLst>
              <a:ext uri="{FF2B5EF4-FFF2-40B4-BE49-F238E27FC236}">
                <a16:creationId xmlns:a16="http://schemas.microsoft.com/office/drawing/2014/main" id="{99CF4822-03BF-AF82-87E8-78343C738FC6}"/>
              </a:ext>
            </a:extLst>
          </p:cNvPr>
          <p:cNvSpPr>
            <a:spLocks noGrp="1"/>
          </p:cNvSpPr>
          <p:nvPr>
            <p:ph type="body" sz="quarter" idx="58" hasCustomPrompt="1"/>
          </p:nvPr>
        </p:nvSpPr>
        <p:spPr>
          <a:xfrm>
            <a:off x="613363"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4" name="Picture Placeholder 2">
            <a:extLst>
              <a:ext uri="{FF2B5EF4-FFF2-40B4-BE49-F238E27FC236}">
                <a16:creationId xmlns:a16="http://schemas.microsoft.com/office/drawing/2014/main" id="{C4B540FE-BF9C-FED9-4788-A9CE8E580434}"/>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4 Up</a:t>
            </a:r>
          </a:p>
        </p:txBody>
      </p:sp>
    </p:spTree>
    <p:extLst>
      <p:ext uri="{BB962C8B-B14F-4D97-AF65-F5344CB8AC3E}">
        <p14:creationId xmlns:p14="http://schemas.microsoft.com/office/powerpoint/2010/main" val="31850302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am – 6 Up">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A73F16-592D-A307-7E5C-AFF601CD76AB}"/>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40" name="Text Placeholder 15">
            <a:extLst>
              <a:ext uri="{FF2B5EF4-FFF2-40B4-BE49-F238E27FC236}">
                <a16:creationId xmlns:a16="http://schemas.microsoft.com/office/drawing/2014/main" id="{CB770BEF-C706-4848-DEFD-79D7014C67A7}"/>
              </a:ext>
            </a:extLst>
          </p:cNvPr>
          <p:cNvSpPr>
            <a:spLocks noGrp="1"/>
          </p:cNvSpPr>
          <p:nvPr>
            <p:ph type="body" sz="quarter" idx="72" hasCustomPrompt="1"/>
          </p:nvPr>
        </p:nvSpPr>
        <p:spPr>
          <a:xfrm>
            <a:off x="8392151" y="572823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9" name="Text Placeholder 1">
            <a:extLst>
              <a:ext uri="{FF2B5EF4-FFF2-40B4-BE49-F238E27FC236}">
                <a16:creationId xmlns:a16="http://schemas.microsoft.com/office/drawing/2014/main" id="{DBE88113-E7C0-1687-7E40-5DDC8AD21C0B}"/>
              </a:ext>
            </a:extLst>
          </p:cNvPr>
          <p:cNvSpPr>
            <a:spLocks noGrp="1"/>
          </p:cNvSpPr>
          <p:nvPr>
            <p:ph type="body" sz="quarter" idx="71" hasCustomPrompt="1"/>
          </p:nvPr>
        </p:nvSpPr>
        <p:spPr>
          <a:xfrm>
            <a:off x="8392151" y="546269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6" name="Picture Placeholder 2">
            <a:extLst>
              <a:ext uri="{FF2B5EF4-FFF2-40B4-BE49-F238E27FC236}">
                <a16:creationId xmlns:a16="http://schemas.microsoft.com/office/drawing/2014/main" id="{C0B0B12A-12F4-9F2F-FCA4-6261DD777BCA}"/>
              </a:ext>
              <a:ext uri="{C183D7F6-B498-43B3-948B-1728B52AA6E4}">
                <adec:decorative xmlns:adec="http://schemas.microsoft.com/office/drawing/2017/decorative" val="1"/>
              </a:ext>
            </a:extLst>
          </p:cNvPr>
          <p:cNvSpPr>
            <a:spLocks noGrp="1" noChangeAspect="1"/>
          </p:cNvSpPr>
          <p:nvPr>
            <p:ph type="pic" sz="quarter" idx="64" hasCustomPrompt="1"/>
          </p:nvPr>
        </p:nvSpPr>
        <p:spPr>
          <a:xfrm>
            <a:off x="8392151" y="4116788"/>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2" name="Text Placeholder 15">
            <a:extLst>
              <a:ext uri="{FF2B5EF4-FFF2-40B4-BE49-F238E27FC236}">
                <a16:creationId xmlns:a16="http://schemas.microsoft.com/office/drawing/2014/main" id="{29797A84-10B6-1565-59B1-C67906C24E6C}"/>
              </a:ext>
            </a:extLst>
          </p:cNvPr>
          <p:cNvSpPr>
            <a:spLocks noGrp="1"/>
          </p:cNvSpPr>
          <p:nvPr>
            <p:ph type="body" sz="quarter" idx="74" hasCustomPrompt="1"/>
          </p:nvPr>
        </p:nvSpPr>
        <p:spPr>
          <a:xfrm>
            <a:off x="4534668" y="572823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1" name="Text Placeholder 1">
            <a:extLst>
              <a:ext uri="{FF2B5EF4-FFF2-40B4-BE49-F238E27FC236}">
                <a16:creationId xmlns:a16="http://schemas.microsoft.com/office/drawing/2014/main" id="{3F78FD94-D748-8949-499F-CD77B95600F3}"/>
              </a:ext>
            </a:extLst>
          </p:cNvPr>
          <p:cNvSpPr>
            <a:spLocks noGrp="1"/>
          </p:cNvSpPr>
          <p:nvPr>
            <p:ph type="body" sz="quarter" idx="73" hasCustomPrompt="1"/>
          </p:nvPr>
        </p:nvSpPr>
        <p:spPr>
          <a:xfrm>
            <a:off x="4534668" y="546269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4" name="Picture Placeholder 2">
            <a:extLst>
              <a:ext uri="{FF2B5EF4-FFF2-40B4-BE49-F238E27FC236}">
                <a16:creationId xmlns:a16="http://schemas.microsoft.com/office/drawing/2014/main" id="{C409F461-EDB0-67C2-C6DA-F9128529EF42}"/>
              </a:ext>
              <a:ext uri="{C183D7F6-B498-43B3-948B-1728B52AA6E4}">
                <adec:decorative xmlns:adec="http://schemas.microsoft.com/office/drawing/2017/decorative" val="1"/>
              </a:ext>
            </a:extLst>
          </p:cNvPr>
          <p:cNvSpPr>
            <a:spLocks noGrp="1" noChangeAspect="1"/>
          </p:cNvSpPr>
          <p:nvPr>
            <p:ph type="pic" sz="quarter" idx="62" hasCustomPrompt="1"/>
          </p:nvPr>
        </p:nvSpPr>
        <p:spPr>
          <a:xfrm>
            <a:off x="4534668" y="4116788"/>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38" name="Text Placeholder 15">
            <a:extLst>
              <a:ext uri="{FF2B5EF4-FFF2-40B4-BE49-F238E27FC236}">
                <a16:creationId xmlns:a16="http://schemas.microsoft.com/office/drawing/2014/main" id="{A5F37B72-3C77-9136-6BF0-FCF44DEFB4F5}"/>
              </a:ext>
            </a:extLst>
          </p:cNvPr>
          <p:cNvSpPr>
            <a:spLocks noGrp="1"/>
          </p:cNvSpPr>
          <p:nvPr>
            <p:ph type="body" sz="quarter" idx="70" hasCustomPrompt="1"/>
          </p:nvPr>
        </p:nvSpPr>
        <p:spPr>
          <a:xfrm>
            <a:off x="613363" y="572823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7" name="Text Placeholder 1">
            <a:extLst>
              <a:ext uri="{FF2B5EF4-FFF2-40B4-BE49-F238E27FC236}">
                <a16:creationId xmlns:a16="http://schemas.microsoft.com/office/drawing/2014/main" id="{4A1E244E-D456-734F-69C4-94D7FCF3E45E}"/>
              </a:ext>
            </a:extLst>
          </p:cNvPr>
          <p:cNvSpPr>
            <a:spLocks noGrp="1"/>
          </p:cNvSpPr>
          <p:nvPr>
            <p:ph type="body" sz="quarter" idx="69" hasCustomPrompt="1"/>
          </p:nvPr>
        </p:nvSpPr>
        <p:spPr>
          <a:xfrm>
            <a:off x="613363" y="546269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2" name="Picture Placeholder 2">
            <a:extLst>
              <a:ext uri="{FF2B5EF4-FFF2-40B4-BE49-F238E27FC236}">
                <a16:creationId xmlns:a16="http://schemas.microsoft.com/office/drawing/2014/main" id="{A72C7442-F7AE-75C8-C59D-87260957EA4C}"/>
              </a:ext>
              <a:ext uri="{C183D7F6-B498-43B3-948B-1728B52AA6E4}">
                <adec:decorative xmlns:adec="http://schemas.microsoft.com/office/drawing/2017/decorative" val="1"/>
              </a:ext>
            </a:extLst>
          </p:cNvPr>
          <p:cNvSpPr>
            <a:spLocks noGrp="1" noChangeAspect="1"/>
          </p:cNvSpPr>
          <p:nvPr>
            <p:ph type="pic" sz="quarter" idx="61" hasCustomPrompt="1"/>
          </p:nvPr>
        </p:nvSpPr>
        <p:spPr>
          <a:xfrm>
            <a:off x="613363"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6" name="Text Placeholder 15">
            <a:extLst>
              <a:ext uri="{FF2B5EF4-FFF2-40B4-BE49-F238E27FC236}">
                <a16:creationId xmlns:a16="http://schemas.microsoft.com/office/drawing/2014/main" id="{FD378A43-D221-7305-B69D-31B9CED1768C}"/>
              </a:ext>
            </a:extLst>
          </p:cNvPr>
          <p:cNvSpPr>
            <a:spLocks noGrp="1"/>
          </p:cNvSpPr>
          <p:nvPr>
            <p:ph type="body" sz="quarter" idx="66" hasCustomPrompt="1"/>
          </p:nvPr>
        </p:nvSpPr>
        <p:spPr>
          <a:xfrm>
            <a:off x="8392151" y="342312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1" name="Text Placeholder 1">
            <a:extLst>
              <a:ext uri="{FF2B5EF4-FFF2-40B4-BE49-F238E27FC236}">
                <a16:creationId xmlns:a16="http://schemas.microsoft.com/office/drawing/2014/main" id="{53A57C04-14B4-E2F8-6636-3585AF61C323}"/>
              </a:ext>
            </a:extLst>
          </p:cNvPr>
          <p:cNvSpPr>
            <a:spLocks noGrp="1"/>
          </p:cNvSpPr>
          <p:nvPr>
            <p:ph type="body" sz="quarter" idx="65" hasCustomPrompt="1"/>
          </p:nvPr>
        </p:nvSpPr>
        <p:spPr>
          <a:xfrm>
            <a:off x="8392151" y="315758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8392151"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5" name="Text Placeholder 15">
            <a:extLst>
              <a:ext uri="{FF2B5EF4-FFF2-40B4-BE49-F238E27FC236}">
                <a16:creationId xmlns:a16="http://schemas.microsoft.com/office/drawing/2014/main" id="{6B3996BD-45AA-C9C7-DC7E-5AA9AA3C0D84}"/>
              </a:ext>
            </a:extLst>
          </p:cNvPr>
          <p:cNvSpPr>
            <a:spLocks noGrp="1"/>
          </p:cNvSpPr>
          <p:nvPr>
            <p:ph type="body" sz="quarter" idx="68" hasCustomPrompt="1"/>
          </p:nvPr>
        </p:nvSpPr>
        <p:spPr>
          <a:xfrm>
            <a:off x="4534668" y="342312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2" name="Text Placeholder 1">
            <a:extLst>
              <a:ext uri="{FF2B5EF4-FFF2-40B4-BE49-F238E27FC236}">
                <a16:creationId xmlns:a16="http://schemas.microsoft.com/office/drawing/2014/main" id="{596CC608-4CCD-583D-8B03-7286F3C1D5B6}"/>
              </a:ext>
            </a:extLst>
          </p:cNvPr>
          <p:cNvSpPr>
            <a:spLocks noGrp="1"/>
          </p:cNvSpPr>
          <p:nvPr>
            <p:ph type="body" sz="quarter" idx="67" hasCustomPrompt="1"/>
          </p:nvPr>
        </p:nvSpPr>
        <p:spPr>
          <a:xfrm>
            <a:off x="4534668" y="315758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4534668"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9" name="Text Placeholder 15">
            <a:extLst>
              <a:ext uri="{FF2B5EF4-FFF2-40B4-BE49-F238E27FC236}">
                <a16:creationId xmlns:a16="http://schemas.microsoft.com/office/drawing/2014/main" id="{F3DAA1DC-1603-C1A2-77C5-21AA17F79A20}"/>
              </a:ext>
            </a:extLst>
          </p:cNvPr>
          <p:cNvSpPr>
            <a:spLocks noGrp="1"/>
          </p:cNvSpPr>
          <p:nvPr>
            <p:ph type="body" sz="quarter" idx="60" hasCustomPrompt="1"/>
          </p:nvPr>
        </p:nvSpPr>
        <p:spPr>
          <a:xfrm>
            <a:off x="613363" y="342312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 name="Text Placeholder 1">
            <a:extLst>
              <a:ext uri="{FF2B5EF4-FFF2-40B4-BE49-F238E27FC236}">
                <a16:creationId xmlns:a16="http://schemas.microsoft.com/office/drawing/2014/main" id="{99BFF1D4-BF40-C932-83FD-C273E806F552}"/>
              </a:ext>
            </a:extLst>
          </p:cNvPr>
          <p:cNvSpPr>
            <a:spLocks noGrp="1"/>
          </p:cNvSpPr>
          <p:nvPr>
            <p:ph type="body" sz="quarter" idx="58" hasCustomPrompt="1"/>
          </p:nvPr>
        </p:nvSpPr>
        <p:spPr>
          <a:xfrm>
            <a:off x="613363" y="315758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8" name="Picture Placeholder 2">
            <a:extLst>
              <a:ext uri="{FF2B5EF4-FFF2-40B4-BE49-F238E27FC236}">
                <a16:creationId xmlns:a16="http://schemas.microsoft.com/office/drawing/2014/main" id="{201FB3FF-BB03-74B9-3D3D-0A102E1ECDBB}"/>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7" name="Title Placeholder 3">
            <a:extLst>
              <a:ext uri="{FF2B5EF4-FFF2-40B4-BE49-F238E27FC236}">
                <a16:creationId xmlns:a16="http://schemas.microsoft.com/office/drawing/2014/main" id="{0DF5737C-A9FA-A35F-4FB0-C9EFBE9991A4}"/>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6 Up</a:t>
            </a:r>
          </a:p>
        </p:txBody>
      </p:sp>
    </p:spTree>
    <p:extLst>
      <p:ext uri="{BB962C8B-B14F-4D97-AF65-F5344CB8AC3E}">
        <p14:creationId xmlns:p14="http://schemas.microsoft.com/office/powerpoint/2010/main" val="101725920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am – 8 Up">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4AE794B-0CAB-D152-DA96-331E7E515CFA}"/>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16" name="Text Placeholder 15">
            <a:extLst>
              <a:ext uri="{FF2B5EF4-FFF2-40B4-BE49-F238E27FC236}">
                <a16:creationId xmlns:a16="http://schemas.microsoft.com/office/drawing/2014/main" id="{F05BB3F1-35D1-6D51-C2F8-D75F5989D98F}"/>
              </a:ext>
            </a:extLst>
          </p:cNvPr>
          <p:cNvSpPr>
            <a:spLocks noGrp="1"/>
          </p:cNvSpPr>
          <p:nvPr>
            <p:ph type="body" sz="quarter" idx="72" hasCustomPrompt="1"/>
          </p:nvPr>
        </p:nvSpPr>
        <p:spPr>
          <a:xfrm>
            <a:off x="9207319" y="572823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2" name="Text Placeholder 1">
            <a:extLst>
              <a:ext uri="{FF2B5EF4-FFF2-40B4-BE49-F238E27FC236}">
                <a16:creationId xmlns:a16="http://schemas.microsoft.com/office/drawing/2014/main" id="{D7C068E7-2A59-8EB1-8BE0-887B4D59BAB4}"/>
              </a:ext>
            </a:extLst>
          </p:cNvPr>
          <p:cNvSpPr>
            <a:spLocks noGrp="1"/>
          </p:cNvSpPr>
          <p:nvPr>
            <p:ph type="body" sz="quarter" idx="71" hasCustomPrompt="1"/>
          </p:nvPr>
        </p:nvSpPr>
        <p:spPr>
          <a:xfrm>
            <a:off x="9207319" y="546269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7" name="Picture Placeholder 2">
            <a:extLst>
              <a:ext uri="{FF2B5EF4-FFF2-40B4-BE49-F238E27FC236}">
                <a16:creationId xmlns:a16="http://schemas.microsoft.com/office/drawing/2014/main" id="{ACFF3AB7-7D6C-E0F0-FE95-92CDA1DA9D9D}"/>
              </a:ext>
              <a:ext uri="{C183D7F6-B498-43B3-948B-1728B52AA6E4}">
                <adec:decorative xmlns:adec="http://schemas.microsoft.com/office/drawing/2017/decorative" val="1"/>
              </a:ext>
            </a:extLst>
          </p:cNvPr>
          <p:cNvSpPr>
            <a:spLocks noGrp="1" noChangeAspect="1"/>
          </p:cNvSpPr>
          <p:nvPr>
            <p:ph type="pic" sz="quarter" idx="63" hasCustomPrompt="1"/>
          </p:nvPr>
        </p:nvSpPr>
        <p:spPr>
          <a:xfrm>
            <a:off x="9207319"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9" name="Text Placeholder 15">
            <a:extLst>
              <a:ext uri="{FF2B5EF4-FFF2-40B4-BE49-F238E27FC236}">
                <a16:creationId xmlns:a16="http://schemas.microsoft.com/office/drawing/2014/main" id="{AB84983D-4ABD-8F6E-914A-C3DF19A6387C}"/>
              </a:ext>
            </a:extLst>
          </p:cNvPr>
          <p:cNvSpPr>
            <a:spLocks noGrp="1"/>
          </p:cNvSpPr>
          <p:nvPr>
            <p:ph type="body" sz="quarter" idx="78" hasCustomPrompt="1"/>
          </p:nvPr>
        </p:nvSpPr>
        <p:spPr>
          <a:xfrm>
            <a:off x="6344621" y="573411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1" name="Text Placeholder 1">
            <a:extLst>
              <a:ext uri="{FF2B5EF4-FFF2-40B4-BE49-F238E27FC236}">
                <a16:creationId xmlns:a16="http://schemas.microsoft.com/office/drawing/2014/main" id="{C4128107-9738-3C60-311E-B95FA192992D}"/>
              </a:ext>
            </a:extLst>
          </p:cNvPr>
          <p:cNvSpPr>
            <a:spLocks noGrp="1"/>
          </p:cNvSpPr>
          <p:nvPr>
            <p:ph type="body" sz="quarter" idx="77" hasCustomPrompt="1"/>
          </p:nvPr>
        </p:nvSpPr>
        <p:spPr>
          <a:xfrm>
            <a:off x="6344621" y="546856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8" name="Picture Placeholder 2">
            <a:extLst>
              <a:ext uri="{FF2B5EF4-FFF2-40B4-BE49-F238E27FC236}">
                <a16:creationId xmlns:a16="http://schemas.microsoft.com/office/drawing/2014/main" id="{4FDC9FEB-8F9E-8297-BDB7-C7D653E36811}"/>
              </a:ext>
              <a:ext uri="{C183D7F6-B498-43B3-948B-1728B52AA6E4}">
                <adec:decorative xmlns:adec="http://schemas.microsoft.com/office/drawing/2017/decorative" val="1"/>
              </a:ext>
            </a:extLst>
          </p:cNvPr>
          <p:cNvSpPr>
            <a:spLocks noGrp="1" noChangeAspect="1"/>
          </p:cNvSpPr>
          <p:nvPr>
            <p:ph type="pic" sz="quarter" idx="64" hasCustomPrompt="1"/>
          </p:nvPr>
        </p:nvSpPr>
        <p:spPr>
          <a:xfrm>
            <a:off x="6344621"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8" name="Text Placeholder 15">
            <a:extLst>
              <a:ext uri="{FF2B5EF4-FFF2-40B4-BE49-F238E27FC236}">
                <a16:creationId xmlns:a16="http://schemas.microsoft.com/office/drawing/2014/main" id="{5775FA41-5561-9875-BA7D-000339CE1B36}"/>
              </a:ext>
            </a:extLst>
          </p:cNvPr>
          <p:cNvSpPr>
            <a:spLocks noGrp="1"/>
          </p:cNvSpPr>
          <p:nvPr>
            <p:ph type="body" sz="quarter" idx="74" hasCustomPrompt="1"/>
          </p:nvPr>
        </p:nvSpPr>
        <p:spPr>
          <a:xfrm>
            <a:off x="3486495" y="573411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7" name="Text Placeholder 1">
            <a:extLst>
              <a:ext uri="{FF2B5EF4-FFF2-40B4-BE49-F238E27FC236}">
                <a16:creationId xmlns:a16="http://schemas.microsoft.com/office/drawing/2014/main" id="{F3C95BDE-16D7-D77B-CC08-01D0737BA6F7}"/>
              </a:ext>
            </a:extLst>
          </p:cNvPr>
          <p:cNvSpPr>
            <a:spLocks noGrp="1"/>
          </p:cNvSpPr>
          <p:nvPr>
            <p:ph type="body" sz="quarter" idx="73" hasCustomPrompt="1"/>
          </p:nvPr>
        </p:nvSpPr>
        <p:spPr>
          <a:xfrm>
            <a:off x="3486495" y="546856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6" name="Picture Placeholder 2">
            <a:extLst>
              <a:ext uri="{FF2B5EF4-FFF2-40B4-BE49-F238E27FC236}">
                <a16:creationId xmlns:a16="http://schemas.microsoft.com/office/drawing/2014/main" id="{9F5B966F-7855-C333-502D-9F832A269DBB}"/>
              </a:ext>
              <a:ext uri="{C183D7F6-B498-43B3-948B-1728B52AA6E4}">
                <adec:decorative xmlns:adec="http://schemas.microsoft.com/office/drawing/2017/decorative" val="1"/>
              </a:ext>
            </a:extLst>
          </p:cNvPr>
          <p:cNvSpPr>
            <a:spLocks noGrp="1" noChangeAspect="1"/>
          </p:cNvSpPr>
          <p:nvPr>
            <p:ph type="pic" sz="quarter" idx="62" hasCustomPrompt="1"/>
          </p:nvPr>
        </p:nvSpPr>
        <p:spPr>
          <a:xfrm>
            <a:off x="3481923"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1" name="Text Placeholder 15">
            <a:extLst>
              <a:ext uri="{FF2B5EF4-FFF2-40B4-BE49-F238E27FC236}">
                <a16:creationId xmlns:a16="http://schemas.microsoft.com/office/drawing/2014/main" id="{572C26DB-B784-43A8-99E7-C98F30A64805}"/>
              </a:ext>
            </a:extLst>
          </p:cNvPr>
          <p:cNvSpPr>
            <a:spLocks noGrp="1"/>
          </p:cNvSpPr>
          <p:nvPr>
            <p:ph type="body" sz="quarter" idx="70" hasCustomPrompt="1"/>
          </p:nvPr>
        </p:nvSpPr>
        <p:spPr>
          <a:xfrm>
            <a:off x="613363" y="572823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0" name="Text Placeholder 1">
            <a:extLst>
              <a:ext uri="{FF2B5EF4-FFF2-40B4-BE49-F238E27FC236}">
                <a16:creationId xmlns:a16="http://schemas.microsoft.com/office/drawing/2014/main" id="{21575BFA-5E70-975C-77B0-D1F34CEB23DE}"/>
              </a:ext>
            </a:extLst>
          </p:cNvPr>
          <p:cNvSpPr>
            <a:spLocks noGrp="1"/>
          </p:cNvSpPr>
          <p:nvPr>
            <p:ph type="body" sz="quarter" idx="69" hasCustomPrompt="1"/>
          </p:nvPr>
        </p:nvSpPr>
        <p:spPr>
          <a:xfrm>
            <a:off x="613363" y="546269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5" name="Picture Placeholder 2">
            <a:extLst>
              <a:ext uri="{FF2B5EF4-FFF2-40B4-BE49-F238E27FC236}">
                <a16:creationId xmlns:a16="http://schemas.microsoft.com/office/drawing/2014/main" id="{8FAF571B-5846-E53E-84BD-20CCE533C795}"/>
              </a:ext>
              <a:ext uri="{C183D7F6-B498-43B3-948B-1728B52AA6E4}">
                <adec:decorative xmlns:adec="http://schemas.microsoft.com/office/drawing/2017/decorative" val="1"/>
              </a:ext>
            </a:extLst>
          </p:cNvPr>
          <p:cNvSpPr>
            <a:spLocks noGrp="1" noChangeAspect="1"/>
          </p:cNvSpPr>
          <p:nvPr>
            <p:ph type="pic" sz="quarter" idx="61" hasCustomPrompt="1"/>
          </p:nvPr>
        </p:nvSpPr>
        <p:spPr>
          <a:xfrm>
            <a:off x="613363"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6" name="Text Placeholder 15">
            <a:extLst>
              <a:ext uri="{FF2B5EF4-FFF2-40B4-BE49-F238E27FC236}">
                <a16:creationId xmlns:a16="http://schemas.microsoft.com/office/drawing/2014/main" id="{EC1803F1-4FB2-71F6-E9F8-E04C56B2504B}"/>
              </a:ext>
            </a:extLst>
          </p:cNvPr>
          <p:cNvSpPr>
            <a:spLocks noGrp="1"/>
          </p:cNvSpPr>
          <p:nvPr>
            <p:ph type="body" sz="quarter" idx="66" hasCustomPrompt="1"/>
          </p:nvPr>
        </p:nvSpPr>
        <p:spPr>
          <a:xfrm>
            <a:off x="9207319" y="342312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79BA23F6-091D-21A4-F6C7-5B605B5CAB52}"/>
              </a:ext>
            </a:extLst>
          </p:cNvPr>
          <p:cNvSpPr>
            <a:spLocks noGrp="1"/>
          </p:cNvSpPr>
          <p:nvPr>
            <p:ph type="body" sz="quarter" idx="65" hasCustomPrompt="1"/>
          </p:nvPr>
        </p:nvSpPr>
        <p:spPr>
          <a:xfrm>
            <a:off x="9207319" y="315758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9207319"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0" name="Text Placeholder 15">
            <a:extLst>
              <a:ext uri="{FF2B5EF4-FFF2-40B4-BE49-F238E27FC236}">
                <a16:creationId xmlns:a16="http://schemas.microsoft.com/office/drawing/2014/main" id="{3F9C991D-480A-596F-1CFB-3CBCA410D28C}"/>
              </a:ext>
            </a:extLst>
          </p:cNvPr>
          <p:cNvSpPr>
            <a:spLocks noGrp="1"/>
          </p:cNvSpPr>
          <p:nvPr>
            <p:ph type="body" sz="quarter" idx="76" hasCustomPrompt="1"/>
          </p:nvPr>
        </p:nvSpPr>
        <p:spPr>
          <a:xfrm>
            <a:off x="6344621" y="342900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9" name="Text Placeholder 1">
            <a:extLst>
              <a:ext uri="{FF2B5EF4-FFF2-40B4-BE49-F238E27FC236}">
                <a16:creationId xmlns:a16="http://schemas.microsoft.com/office/drawing/2014/main" id="{3033B5E6-E3A5-F965-C6AA-684B33EC132E}"/>
              </a:ext>
            </a:extLst>
          </p:cNvPr>
          <p:cNvSpPr>
            <a:spLocks noGrp="1"/>
          </p:cNvSpPr>
          <p:nvPr>
            <p:ph type="body" sz="quarter" idx="75" hasCustomPrompt="1"/>
          </p:nvPr>
        </p:nvSpPr>
        <p:spPr>
          <a:xfrm>
            <a:off x="6344621" y="316345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 name="Picture Placeholder 2">
            <a:extLst>
              <a:ext uri="{FF2B5EF4-FFF2-40B4-BE49-F238E27FC236}">
                <a16:creationId xmlns:a16="http://schemas.microsoft.com/office/drawing/2014/main" id="{922CB4C9-82B3-B98C-6708-AC41D4600A23}"/>
              </a:ext>
              <a:ext uri="{C183D7F6-B498-43B3-948B-1728B52AA6E4}">
                <adec:decorative xmlns:adec="http://schemas.microsoft.com/office/drawing/2017/decorative" val="1"/>
              </a:ext>
            </a:extLst>
          </p:cNvPr>
          <p:cNvSpPr>
            <a:spLocks noGrp="1" noChangeAspect="1"/>
          </p:cNvSpPr>
          <p:nvPr>
            <p:ph type="pic" sz="quarter" idx="54" hasCustomPrompt="1"/>
          </p:nvPr>
        </p:nvSpPr>
        <p:spPr>
          <a:xfrm>
            <a:off x="6344621"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8" name="Text Placeholder 15">
            <a:extLst>
              <a:ext uri="{FF2B5EF4-FFF2-40B4-BE49-F238E27FC236}">
                <a16:creationId xmlns:a16="http://schemas.microsoft.com/office/drawing/2014/main" id="{11770C4E-D0FB-2887-03B2-60166A74CE4A}"/>
              </a:ext>
            </a:extLst>
          </p:cNvPr>
          <p:cNvSpPr>
            <a:spLocks noGrp="1"/>
          </p:cNvSpPr>
          <p:nvPr>
            <p:ph type="body" sz="quarter" idx="68" hasCustomPrompt="1"/>
          </p:nvPr>
        </p:nvSpPr>
        <p:spPr>
          <a:xfrm>
            <a:off x="3486495" y="342900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7" name="Text Placeholder 1">
            <a:extLst>
              <a:ext uri="{FF2B5EF4-FFF2-40B4-BE49-F238E27FC236}">
                <a16:creationId xmlns:a16="http://schemas.microsoft.com/office/drawing/2014/main" id="{199C5BEB-B157-06E3-F81A-E019CFE9150A}"/>
              </a:ext>
            </a:extLst>
          </p:cNvPr>
          <p:cNvSpPr>
            <a:spLocks noGrp="1"/>
          </p:cNvSpPr>
          <p:nvPr>
            <p:ph type="body" sz="quarter" idx="67" hasCustomPrompt="1"/>
          </p:nvPr>
        </p:nvSpPr>
        <p:spPr>
          <a:xfrm>
            <a:off x="3486495" y="316345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3481923"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 name="Text Placeholder 15">
            <a:extLst>
              <a:ext uri="{FF2B5EF4-FFF2-40B4-BE49-F238E27FC236}">
                <a16:creationId xmlns:a16="http://schemas.microsoft.com/office/drawing/2014/main" id="{E4FB14F8-BAA6-614A-548C-72AF351EEE7E}"/>
              </a:ext>
            </a:extLst>
          </p:cNvPr>
          <p:cNvSpPr>
            <a:spLocks noGrp="1"/>
          </p:cNvSpPr>
          <p:nvPr>
            <p:ph type="body" sz="quarter" idx="60" hasCustomPrompt="1"/>
          </p:nvPr>
        </p:nvSpPr>
        <p:spPr>
          <a:xfrm>
            <a:off x="613363" y="342312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 name="Text Placeholder 1">
            <a:extLst>
              <a:ext uri="{FF2B5EF4-FFF2-40B4-BE49-F238E27FC236}">
                <a16:creationId xmlns:a16="http://schemas.microsoft.com/office/drawing/2014/main" id="{6C8FD736-9CAA-96F9-417E-626A91907BB6}"/>
              </a:ext>
            </a:extLst>
          </p:cNvPr>
          <p:cNvSpPr>
            <a:spLocks noGrp="1"/>
          </p:cNvSpPr>
          <p:nvPr>
            <p:ph type="body" sz="quarter" idx="58" hasCustomPrompt="1"/>
          </p:nvPr>
        </p:nvSpPr>
        <p:spPr>
          <a:xfrm>
            <a:off x="613363" y="315758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2" name="Picture Placeholder 2">
            <a:extLst>
              <a:ext uri="{FF2B5EF4-FFF2-40B4-BE49-F238E27FC236}">
                <a16:creationId xmlns:a16="http://schemas.microsoft.com/office/drawing/2014/main" id="{6585816E-BDB8-B779-66E4-0716B5CC572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8 Up</a:t>
            </a:r>
          </a:p>
        </p:txBody>
      </p:sp>
    </p:spTree>
    <p:extLst>
      <p:ext uri="{BB962C8B-B14F-4D97-AF65-F5344CB8AC3E}">
        <p14:creationId xmlns:p14="http://schemas.microsoft.com/office/powerpoint/2010/main" val="323364505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eam – 3 Vertica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A814B8C-F5B4-42F0-91B4-39FECD05F8DD}"/>
              </a:ext>
              <a:ext uri="{C183D7F6-B498-43B3-948B-1728B52AA6E4}">
                <adec:decorative xmlns:adec="http://schemas.microsoft.com/office/drawing/2017/decorative" val="1"/>
              </a:ext>
            </a:extLst>
          </p:cNvPr>
          <p:cNvSpPr/>
          <p:nvPr userDrawn="1"/>
        </p:nvSpPr>
        <p:spPr>
          <a:xfrm>
            <a:off x="0" y="0"/>
            <a:ext cx="4281855"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4" name="Copyright">
            <a:extLst>
              <a:ext uri="{FF2B5EF4-FFF2-40B4-BE49-F238E27FC236}">
                <a16:creationId xmlns:a16="http://schemas.microsoft.com/office/drawing/2014/main" id="{CF65D708-A001-F5C3-AA7C-2EC497F926B2}"/>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sp>
        <p:nvSpPr>
          <p:cNvPr id="18" name="Text Placeholder 1">
            <a:extLst>
              <a:ext uri="{FF2B5EF4-FFF2-40B4-BE49-F238E27FC236}">
                <a16:creationId xmlns:a16="http://schemas.microsoft.com/office/drawing/2014/main" id="{650EAFCD-535F-DBEE-BD9F-DBFDC2AE4660}"/>
              </a:ext>
            </a:extLst>
          </p:cNvPr>
          <p:cNvSpPr>
            <a:spLocks noGrp="1"/>
          </p:cNvSpPr>
          <p:nvPr>
            <p:ph type="body" sz="quarter" idx="68" hasCustomPrompt="1"/>
          </p:nvPr>
        </p:nvSpPr>
        <p:spPr>
          <a:xfrm>
            <a:off x="6418979" y="5448204"/>
            <a:ext cx="5163421" cy="72237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25" name="Text Placeholder 15">
            <a:extLst>
              <a:ext uri="{FF2B5EF4-FFF2-40B4-BE49-F238E27FC236}">
                <a16:creationId xmlns:a16="http://schemas.microsoft.com/office/drawing/2014/main" id="{FBA07D01-2BCF-57B5-F4E1-C36CEA752BFB}"/>
              </a:ext>
            </a:extLst>
          </p:cNvPr>
          <p:cNvSpPr>
            <a:spLocks noGrp="1"/>
          </p:cNvSpPr>
          <p:nvPr>
            <p:ph type="body" sz="quarter" idx="69" hasCustomPrompt="1"/>
          </p:nvPr>
        </p:nvSpPr>
        <p:spPr>
          <a:xfrm>
            <a:off x="6418980" y="5031089"/>
            <a:ext cx="516342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7" name="Text Placeholder 1">
            <a:extLst>
              <a:ext uri="{FF2B5EF4-FFF2-40B4-BE49-F238E27FC236}">
                <a16:creationId xmlns:a16="http://schemas.microsoft.com/office/drawing/2014/main" id="{764DEC07-005B-DC23-8A82-71EE63CC651D}"/>
              </a:ext>
            </a:extLst>
          </p:cNvPr>
          <p:cNvSpPr>
            <a:spLocks noGrp="1"/>
          </p:cNvSpPr>
          <p:nvPr>
            <p:ph type="body" sz="quarter" idx="67" hasCustomPrompt="1"/>
          </p:nvPr>
        </p:nvSpPr>
        <p:spPr>
          <a:xfrm>
            <a:off x="6418980" y="4765545"/>
            <a:ext cx="5163421"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9" name="Picture Placeholder 2">
            <a:extLst>
              <a:ext uri="{FF2B5EF4-FFF2-40B4-BE49-F238E27FC236}">
                <a16:creationId xmlns:a16="http://schemas.microsoft.com/office/drawing/2014/main" id="{1395568C-3DCD-0F12-53D6-16BA0ECF284D}"/>
              </a:ext>
              <a:ext uri="{C183D7F6-B498-43B3-948B-1728B52AA6E4}">
                <adec:decorative xmlns:adec="http://schemas.microsoft.com/office/drawing/2017/decorative" val="1"/>
              </a:ext>
            </a:extLst>
          </p:cNvPr>
          <p:cNvSpPr>
            <a:spLocks noGrp="1" noChangeAspect="1"/>
          </p:cNvSpPr>
          <p:nvPr>
            <p:ph type="pic" sz="quarter" idx="46" hasCustomPrompt="1"/>
          </p:nvPr>
        </p:nvSpPr>
        <p:spPr>
          <a:xfrm>
            <a:off x="4688176" y="4765545"/>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5" name="Text Placeholder 1">
            <a:extLst>
              <a:ext uri="{FF2B5EF4-FFF2-40B4-BE49-F238E27FC236}">
                <a16:creationId xmlns:a16="http://schemas.microsoft.com/office/drawing/2014/main" id="{D9454809-FC82-6561-642A-1086F340EBA5}"/>
              </a:ext>
            </a:extLst>
          </p:cNvPr>
          <p:cNvSpPr>
            <a:spLocks noGrp="1"/>
          </p:cNvSpPr>
          <p:nvPr>
            <p:ph type="body" sz="quarter" idx="65" hasCustomPrompt="1"/>
          </p:nvPr>
        </p:nvSpPr>
        <p:spPr>
          <a:xfrm>
            <a:off x="6418978" y="3408332"/>
            <a:ext cx="5166360" cy="72237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16" name="Text Placeholder 15">
            <a:extLst>
              <a:ext uri="{FF2B5EF4-FFF2-40B4-BE49-F238E27FC236}">
                <a16:creationId xmlns:a16="http://schemas.microsoft.com/office/drawing/2014/main" id="{F7F0A420-11EF-1F55-E644-6884016A63D3}"/>
              </a:ext>
            </a:extLst>
          </p:cNvPr>
          <p:cNvSpPr>
            <a:spLocks noGrp="1"/>
          </p:cNvSpPr>
          <p:nvPr>
            <p:ph type="body" sz="quarter" idx="66" hasCustomPrompt="1"/>
          </p:nvPr>
        </p:nvSpPr>
        <p:spPr>
          <a:xfrm>
            <a:off x="6418980" y="2991217"/>
            <a:ext cx="516342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4" name="Text Placeholder 1">
            <a:extLst>
              <a:ext uri="{FF2B5EF4-FFF2-40B4-BE49-F238E27FC236}">
                <a16:creationId xmlns:a16="http://schemas.microsoft.com/office/drawing/2014/main" id="{B8BD1CDE-68F3-2665-71E8-965213AA7946}"/>
              </a:ext>
            </a:extLst>
          </p:cNvPr>
          <p:cNvSpPr>
            <a:spLocks noGrp="1"/>
          </p:cNvSpPr>
          <p:nvPr>
            <p:ph type="body" sz="quarter" idx="64" hasCustomPrompt="1"/>
          </p:nvPr>
        </p:nvSpPr>
        <p:spPr>
          <a:xfrm>
            <a:off x="6418980" y="2725673"/>
            <a:ext cx="5163421"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8" name="Picture Placeholder 2">
            <a:extLst>
              <a:ext uri="{FF2B5EF4-FFF2-40B4-BE49-F238E27FC236}">
                <a16:creationId xmlns:a16="http://schemas.microsoft.com/office/drawing/2014/main" id="{F9A65C2D-656C-A059-B943-855CAF195FB5}"/>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4688176" y="2725673"/>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8" name="Text Placeholder 1">
            <a:extLst>
              <a:ext uri="{FF2B5EF4-FFF2-40B4-BE49-F238E27FC236}">
                <a16:creationId xmlns:a16="http://schemas.microsoft.com/office/drawing/2014/main" id="{04319CF1-EE17-ABF4-17D1-DE8350733FC4}"/>
              </a:ext>
            </a:extLst>
          </p:cNvPr>
          <p:cNvSpPr>
            <a:spLocks noGrp="1"/>
          </p:cNvSpPr>
          <p:nvPr>
            <p:ph type="body" sz="quarter" idx="63" hasCustomPrompt="1"/>
          </p:nvPr>
        </p:nvSpPr>
        <p:spPr>
          <a:xfrm>
            <a:off x="6418978" y="1368460"/>
            <a:ext cx="5166360" cy="72237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9" name="Text Placeholder 15">
            <a:extLst>
              <a:ext uri="{FF2B5EF4-FFF2-40B4-BE49-F238E27FC236}">
                <a16:creationId xmlns:a16="http://schemas.microsoft.com/office/drawing/2014/main" id="{35399B57-A1E5-D9C5-6A1C-45425F2DB7A1}"/>
              </a:ext>
            </a:extLst>
          </p:cNvPr>
          <p:cNvSpPr>
            <a:spLocks noGrp="1"/>
          </p:cNvSpPr>
          <p:nvPr>
            <p:ph type="body" sz="quarter" idx="19" hasCustomPrompt="1"/>
          </p:nvPr>
        </p:nvSpPr>
        <p:spPr>
          <a:xfrm>
            <a:off x="6418980" y="951345"/>
            <a:ext cx="516342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9D722362-6799-598B-790B-FF03F7B743F7}"/>
              </a:ext>
            </a:extLst>
          </p:cNvPr>
          <p:cNvSpPr>
            <a:spLocks noGrp="1"/>
          </p:cNvSpPr>
          <p:nvPr>
            <p:ph type="body" sz="quarter" idx="43" hasCustomPrompt="1"/>
          </p:nvPr>
        </p:nvSpPr>
        <p:spPr>
          <a:xfrm>
            <a:off x="6418980" y="685801"/>
            <a:ext cx="5163421"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7" name="Picture Placeholder 2">
            <a:extLst>
              <a:ext uri="{FF2B5EF4-FFF2-40B4-BE49-F238E27FC236}">
                <a16:creationId xmlns:a16="http://schemas.microsoft.com/office/drawing/2014/main" id="{D2A6019B-3459-EBA3-AFCE-1B8BE0E7981D}"/>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4690872" y="685801"/>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 name="Text Placeholder 1">
            <a:extLst>
              <a:ext uri="{FF2B5EF4-FFF2-40B4-BE49-F238E27FC236}">
                <a16:creationId xmlns:a16="http://schemas.microsoft.com/office/drawing/2014/main" id="{7018F823-B43A-588C-CD48-7C85BD4F6D90}"/>
              </a:ext>
            </a:extLst>
          </p:cNvPr>
          <p:cNvSpPr>
            <a:spLocks noGrp="1"/>
          </p:cNvSpPr>
          <p:nvPr>
            <p:ph type="body" sz="quarter" idx="62" hasCustomPrompt="1"/>
          </p:nvPr>
        </p:nvSpPr>
        <p:spPr>
          <a:xfrm>
            <a:off x="612648" y="1709928"/>
            <a:ext cx="3200400" cy="37694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32" name="Title Placeholder 3">
            <a:extLst>
              <a:ext uri="{FF2B5EF4-FFF2-40B4-BE49-F238E27FC236}">
                <a16:creationId xmlns:a16="http://schemas.microsoft.com/office/drawing/2014/main" id="{F4DED547-A581-CF8D-2576-BAAB73FBAEEF}"/>
              </a:ext>
            </a:extLst>
          </p:cNvPr>
          <p:cNvSpPr>
            <a:spLocks noGrp="1"/>
          </p:cNvSpPr>
          <p:nvPr>
            <p:ph type="title" hasCustomPrompt="1"/>
          </p:nvPr>
        </p:nvSpPr>
        <p:spPr>
          <a:xfrm>
            <a:off x="612648" y="690360"/>
            <a:ext cx="3200400" cy="861774"/>
          </a:xfrm>
          <a:prstGeom prst="rect">
            <a:avLst/>
          </a:prstGeom>
        </p:spPr>
        <p:txBody>
          <a:bodyPr vert="horz" lIns="0" tIns="0" rIns="0" bIns="0" rtlCol="0" anchor="t" anchorCtr="0">
            <a:noAutofit/>
          </a:bodyPr>
          <a:lstStyle/>
          <a:p>
            <a:r>
              <a:rPr lang="en-US"/>
              <a:t>Team Slide Title –</a:t>
            </a:r>
            <a:br>
              <a:rPr lang="en-US"/>
            </a:br>
            <a:r>
              <a:rPr lang="en-US"/>
              <a:t>3 Vertical</a:t>
            </a:r>
          </a:p>
        </p:txBody>
      </p:sp>
    </p:spTree>
    <p:extLst>
      <p:ext uri="{BB962C8B-B14F-4D97-AF65-F5344CB8AC3E}">
        <p14:creationId xmlns:p14="http://schemas.microsoft.com/office/powerpoint/2010/main" val="404319011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am – 6 Vertical">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ED7AF57-57F9-99A2-4D63-334F8BE6CC93}"/>
              </a:ext>
              <a:ext uri="{C183D7F6-B498-43B3-948B-1728B52AA6E4}">
                <adec:decorative xmlns:adec="http://schemas.microsoft.com/office/drawing/2017/decorative" val="1"/>
              </a:ext>
            </a:extLst>
          </p:cNvPr>
          <p:cNvSpPr/>
          <p:nvPr userDrawn="1"/>
        </p:nvSpPr>
        <p:spPr>
          <a:xfrm>
            <a:off x="1" y="0"/>
            <a:ext cx="4281854" cy="6857999"/>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6" name="Copyright">
            <a:extLst>
              <a:ext uri="{FF2B5EF4-FFF2-40B4-BE49-F238E27FC236}">
                <a16:creationId xmlns:a16="http://schemas.microsoft.com/office/drawing/2014/main" id="{40C7CB60-6E19-2A74-1D2B-90AE00C222CD}"/>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sp>
        <p:nvSpPr>
          <p:cNvPr id="44" name="Text Placeholder 15">
            <a:extLst>
              <a:ext uri="{FF2B5EF4-FFF2-40B4-BE49-F238E27FC236}">
                <a16:creationId xmlns:a16="http://schemas.microsoft.com/office/drawing/2014/main" id="{CFC02E8B-A9D6-CA8F-CF14-70625361760A}"/>
              </a:ext>
            </a:extLst>
          </p:cNvPr>
          <p:cNvSpPr>
            <a:spLocks noGrp="1"/>
          </p:cNvSpPr>
          <p:nvPr>
            <p:ph type="body" sz="quarter" idx="91" hasCustomPrompt="1"/>
          </p:nvPr>
        </p:nvSpPr>
        <p:spPr>
          <a:xfrm>
            <a:off x="9671812" y="5258610"/>
            <a:ext cx="191058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3" name="Text Placeholder 1">
            <a:extLst>
              <a:ext uri="{FF2B5EF4-FFF2-40B4-BE49-F238E27FC236}">
                <a16:creationId xmlns:a16="http://schemas.microsoft.com/office/drawing/2014/main" id="{25156996-2CE0-9C95-EF05-807CD765B330}"/>
              </a:ext>
            </a:extLst>
          </p:cNvPr>
          <p:cNvSpPr>
            <a:spLocks noGrp="1"/>
          </p:cNvSpPr>
          <p:nvPr>
            <p:ph type="body" sz="quarter" idx="90" hasCustomPrompt="1"/>
          </p:nvPr>
        </p:nvSpPr>
        <p:spPr>
          <a:xfrm>
            <a:off x="9671812" y="4993066"/>
            <a:ext cx="1910588"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33" name="Picture Placeholder 2">
            <a:extLst>
              <a:ext uri="{FF2B5EF4-FFF2-40B4-BE49-F238E27FC236}">
                <a16:creationId xmlns:a16="http://schemas.microsoft.com/office/drawing/2014/main" id="{7C72CB25-EC19-9AD0-976E-0D58E7FED59B}"/>
              </a:ext>
              <a:ext uri="{C183D7F6-B498-43B3-948B-1728B52AA6E4}">
                <adec:decorative xmlns:adec="http://schemas.microsoft.com/office/drawing/2017/decorative" val="1"/>
              </a:ext>
            </a:extLst>
          </p:cNvPr>
          <p:cNvSpPr>
            <a:spLocks noGrp="1" noChangeAspect="1"/>
          </p:cNvSpPr>
          <p:nvPr>
            <p:ph type="pic" sz="quarter" idx="68" hasCustomPrompt="1"/>
          </p:nvPr>
        </p:nvSpPr>
        <p:spPr>
          <a:xfrm>
            <a:off x="9671812" y="3434862"/>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2" name="Text Placeholder 15">
            <a:extLst>
              <a:ext uri="{FF2B5EF4-FFF2-40B4-BE49-F238E27FC236}">
                <a16:creationId xmlns:a16="http://schemas.microsoft.com/office/drawing/2014/main" id="{517EE15B-3E28-0D71-C7CD-A8B9D9A1E04D}"/>
              </a:ext>
            </a:extLst>
          </p:cNvPr>
          <p:cNvSpPr>
            <a:spLocks noGrp="1"/>
          </p:cNvSpPr>
          <p:nvPr>
            <p:ph type="body" sz="quarter" idx="89" hasCustomPrompt="1"/>
          </p:nvPr>
        </p:nvSpPr>
        <p:spPr>
          <a:xfrm>
            <a:off x="7181342" y="5258610"/>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1" name="Text Placeholder 1">
            <a:extLst>
              <a:ext uri="{FF2B5EF4-FFF2-40B4-BE49-F238E27FC236}">
                <a16:creationId xmlns:a16="http://schemas.microsoft.com/office/drawing/2014/main" id="{5827DF22-DC83-592F-8E5C-F156AC9C6A9E}"/>
              </a:ext>
            </a:extLst>
          </p:cNvPr>
          <p:cNvSpPr>
            <a:spLocks noGrp="1"/>
          </p:cNvSpPr>
          <p:nvPr>
            <p:ph type="body" sz="quarter" idx="88" hasCustomPrompt="1"/>
          </p:nvPr>
        </p:nvSpPr>
        <p:spPr>
          <a:xfrm>
            <a:off x="7181342" y="4993066"/>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30" name="Picture Placeholder 2">
            <a:extLst>
              <a:ext uri="{FF2B5EF4-FFF2-40B4-BE49-F238E27FC236}">
                <a16:creationId xmlns:a16="http://schemas.microsoft.com/office/drawing/2014/main" id="{DC49924A-725F-C8A7-8D8C-3AF3770C8A84}"/>
              </a:ext>
              <a:ext uri="{C183D7F6-B498-43B3-948B-1728B52AA6E4}">
                <adec:decorative xmlns:adec="http://schemas.microsoft.com/office/drawing/2017/decorative" val="1"/>
              </a:ext>
            </a:extLst>
          </p:cNvPr>
          <p:cNvSpPr>
            <a:spLocks noGrp="1" noChangeAspect="1"/>
          </p:cNvSpPr>
          <p:nvPr>
            <p:ph type="pic" sz="quarter" idx="65" hasCustomPrompt="1"/>
          </p:nvPr>
        </p:nvSpPr>
        <p:spPr>
          <a:xfrm>
            <a:off x="7181342" y="3434862"/>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0" name="Text Placeholder 15">
            <a:extLst>
              <a:ext uri="{FF2B5EF4-FFF2-40B4-BE49-F238E27FC236}">
                <a16:creationId xmlns:a16="http://schemas.microsoft.com/office/drawing/2014/main" id="{4AE9FEB2-5148-49A8-21D9-0E06288C1457}"/>
              </a:ext>
            </a:extLst>
          </p:cNvPr>
          <p:cNvSpPr>
            <a:spLocks noGrp="1"/>
          </p:cNvSpPr>
          <p:nvPr>
            <p:ph type="body" sz="quarter" idx="87" hasCustomPrompt="1"/>
          </p:nvPr>
        </p:nvSpPr>
        <p:spPr>
          <a:xfrm>
            <a:off x="4690872" y="5258610"/>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9" name="Text Placeholder 1">
            <a:extLst>
              <a:ext uri="{FF2B5EF4-FFF2-40B4-BE49-F238E27FC236}">
                <a16:creationId xmlns:a16="http://schemas.microsoft.com/office/drawing/2014/main" id="{FDC84870-5BF1-0C92-F0A8-BD1EEDAD79C1}"/>
              </a:ext>
            </a:extLst>
          </p:cNvPr>
          <p:cNvSpPr>
            <a:spLocks noGrp="1"/>
          </p:cNvSpPr>
          <p:nvPr>
            <p:ph type="body" sz="quarter" idx="86" hasCustomPrompt="1"/>
          </p:nvPr>
        </p:nvSpPr>
        <p:spPr>
          <a:xfrm>
            <a:off x="4690872" y="4993066"/>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9" name="Picture Placeholder 2">
            <a:extLst>
              <a:ext uri="{FF2B5EF4-FFF2-40B4-BE49-F238E27FC236}">
                <a16:creationId xmlns:a16="http://schemas.microsoft.com/office/drawing/2014/main" id="{F57CE0F1-5A69-4095-1BC1-AC141C9F97CC}"/>
              </a:ext>
              <a:ext uri="{C183D7F6-B498-43B3-948B-1728B52AA6E4}">
                <adec:decorative xmlns:adec="http://schemas.microsoft.com/office/drawing/2017/decorative" val="1"/>
              </a:ext>
            </a:extLst>
          </p:cNvPr>
          <p:cNvSpPr>
            <a:spLocks noGrp="1" noChangeAspect="1"/>
          </p:cNvSpPr>
          <p:nvPr>
            <p:ph type="pic" sz="quarter" idx="64" hasCustomPrompt="1"/>
          </p:nvPr>
        </p:nvSpPr>
        <p:spPr>
          <a:xfrm>
            <a:off x="4690872" y="3434862"/>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6" name="Text Placeholder 15">
            <a:extLst>
              <a:ext uri="{FF2B5EF4-FFF2-40B4-BE49-F238E27FC236}">
                <a16:creationId xmlns:a16="http://schemas.microsoft.com/office/drawing/2014/main" id="{0C7F0B5D-610D-D982-472E-012B2BBBBA9B}"/>
              </a:ext>
            </a:extLst>
          </p:cNvPr>
          <p:cNvSpPr>
            <a:spLocks noGrp="1"/>
          </p:cNvSpPr>
          <p:nvPr>
            <p:ph type="body" sz="quarter" idx="85" hasCustomPrompt="1"/>
          </p:nvPr>
        </p:nvSpPr>
        <p:spPr>
          <a:xfrm>
            <a:off x="9671812" y="2509548"/>
            <a:ext cx="191058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5" name="Text Placeholder 1">
            <a:extLst>
              <a:ext uri="{FF2B5EF4-FFF2-40B4-BE49-F238E27FC236}">
                <a16:creationId xmlns:a16="http://schemas.microsoft.com/office/drawing/2014/main" id="{83A951F3-2CF0-C9A6-5A57-08F26D1EE1C9}"/>
              </a:ext>
            </a:extLst>
          </p:cNvPr>
          <p:cNvSpPr>
            <a:spLocks noGrp="1"/>
          </p:cNvSpPr>
          <p:nvPr>
            <p:ph type="body" sz="quarter" idx="84" hasCustomPrompt="1"/>
          </p:nvPr>
        </p:nvSpPr>
        <p:spPr>
          <a:xfrm>
            <a:off x="9671812" y="2244004"/>
            <a:ext cx="1910588"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8" name="Picture Placeholder 2">
            <a:extLst>
              <a:ext uri="{FF2B5EF4-FFF2-40B4-BE49-F238E27FC236}">
                <a16:creationId xmlns:a16="http://schemas.microsoft.com/office/drawing/2014/main" id="{EDEA31C8-2516-65EF-FA4B-E50EB70078E7}"/>
              </a:ext>
              <a:ext uri="{C183D7F6-B498-43B3-948B-1728B52AA6E4}">
                <adec:decorative xmlns:adec="http://schemas.microsoft.com/office/drawing/2017/decorative" val="1"/>
              </a:ext>
            </a:extLst>
          </p:cNvPr>
          <p:cNvSpPr>
            <a:spLocks noGrp="1" noChangeAspect="1"/>
          </p:cNvSpPr>
          <p:nvPr>
            <p:ph type="pic" sz="quarter" idx="59" hasCustomPrompt="1"/>
          </p:nvPr>
        </p:nvSpPr>
        <p:spPr>
          <a:xfrm>
            <a:off x="9671812" y="685800"/>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6" name="Text Placeholder 15">
            <a:extLst>
              <a:ext uri="{FF2B5EF4-FFF2-40B4-BE49-F238E27FC236}">
                <a16:creationId xmlns:a16="http://schemas.microsoft.com/office/drawing/2014/main" id="{BA274666-1E4E-14B0-DE80-CC1EA70083CD}"/>
              </a:ext>
            </a:extLst>
          </p:cNvPr>
          <p:cNvSpPr>
            <a:spLocks noGrp="1"/>
          </p:cNvSpPr>
          <p:nvPr>
            <p:ph type="body" sz="quarter" idx="83" hasCustomPrompt="1"/>
          </p:nvPr>
        </p:nvSpPr>
        <p:spPr>
          <a:xfrm>
            <a:off x="7181342" y="2509548"/>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5" name="Text Placeholder 1">
            <a:extLst>
              <a:ext uri="{FF2B5EF4-FFF2-40B4-BE49-F238E27FC236}">
                <a16:creationId xmlns:a16="http://schemas.microsoft.com/office/drawing/2014/main" id="{42787C17-73F6-CCFE-5C1A-55AFC526C38C}"/>
              </a:ext>
            </a:extLst>
          </p:cNvPr>
          <p:cNvSpPr>
            <a:spLocks noGrp="1"/>
          </p:cNvSpPr>
          <p:nvPr>
            <p:ph type="body" sz="quarter" idx="82" hasCustomPrompt="1"/>
          </p:nvPr>
        </p:nvSpPr>
        <p:spPr>
          <a:xfrm>
            <a:off x="7181342" y="2244004"/>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7181342" y="685800"/>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2" name="Text Placeholder 15">
            <a:extLst>
              <a:ext uri="{FF2B5EF4-FFF2-40B4-BE49-F238E27FC236}">
                <a16:creationId xmlns:a16="http://schemas.microsoft.com/office/drawing/2014/main" id="{76655845-2AEF-E1DE-1D26-F24B031ED572}"/>
              </a:ext>
            </a:extLst>
          </p:cNvPr>
          <p:cNvSpPr>
            <a:spLocks noGrp="1"/>
          </p:cNvSpPr>
          <p:nvPr>
            <p:ph type="body" sz="quarter" idx="60" hasCustomPrompt="1"/>
          </p:nvPr>
        </p:nvSpPr>
        <p:spPr>
          <a:xfrm>
            <a:off x="4690872" y="2509548"/>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0" name="Text Placeholder 1">
            <a:extLst>
              <a:ext uri="{FF2B5EF4-FFF2-40B4-BE49-F238E27FC236}">
                <a16:creationId xmlns:a16="http://schemas.microsoft.com/office/drawing/2014/main" id="{271C0E84-4397-F768-E97A-EF97127FE116}"/>
              </a:ext>
            </a:extLst>
          </p:cNvPr>
          <p:cNvSpPr>
            <a:spLocks noGrp="1"/>
          </p:cNvSpPr>
          <p:nvPr>
            <p:ph type="body" sz="quarter" idx="58" hasCustomPrompt="1"/>
          </p:nvPr>
        </p:nvSpPr>
        <p:spPr>
          <a:xfrm>
            <a:off x="4690872" y="2244004"/>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2" name="Picture Placeholder 2">
            <a:extLst>
              <a:ext uri="{FF2B5EF4-FFF2-40B4-BE49-F238E27FC236}">
                <a16:creationId xmlns:a16="http://schemas.microsoft.com/office/drawing/2014/main" id="{6585816E-BDB8-B779-66E4-0716B5CC572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4690872" y="685800"/>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9" name="Text Placeholder 1">
            <a:extLst>
              <a:ext uri="{FF2B5EF4-FFF2-40B4-BE49-F238E27FC236}">
                <a16:creationId xmlns:a16="http://schemas.microsoft.com/office/drawing/2014/main" id="{069D87DD-FDC6-5A5C-0D81-71F302088863}"/>
              </a:ext>
            </a:extLst>
          </p:cNvPr>
          <p:cNvSpPr>
            <a:spLocks noGrp="1"/>
          </p:cNvSpPr>
          <p:nvPr>
            <p:ph type="body" sz="quarter" idx="81" hasCustomPrompt="1"/>
          </p:nvPr>
        </p:nvSpPr>
        <p:spPr>
          <a:xfrm>
            <a:off x="612648" y="1709928"/>
            <a:ext cx="3200400" cy="37694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46" name="Title Placeholder 3">
            <a:extLst>
              <a:ext uri="{FF2B5EF4-FFF2-40B4-BE49-F238E27FC236}">
                <a16:creationId xmlns:a16="http://schemas.microsoft.com/office/drawing/2014/main" id="{0855B5B2-D2C3-5C18-B2E0-9F47BBB4338F}"/>
              </a:ext>
            </a:extLst>
          </p:cNvPr>
          <p:cNvSpPr>
            <a:spLocks noGrp="1"/>
          </p:cNvSpPr>
          <p:nvPr>
            <p:ph type="title" hasCustomPrompt="1"/>
          </p:nvPr>
        </p:nvSpPr>
        <p:spPr>
          <a:xfrm>
            <a:off x="612648" y="690360"/>
            <a:ext cx="3200400" cy="861774"/>
          </a:xfrm>
          <a:prstGeom prst="rect">
            <a:avLst/>
          </a:prstGeom>
        </p:spPr>
        <p:txBody>
          <a:bodyPr vert="horz" lIns="0" tIns="0" rIns="0" bIns="0" rtlCol="0" anchor="t" anchorCtr="0">
            <a:noAutofit/>
          </a:bodyPr>
          <a:lstStyle/>
          <a:p>
            <a:r>
              <a:rPr lang="en-US"/>
              <a:t>Team Slide Title –</a:t>
            </a:r>
            <a:br>
              <a:rPr lang="en-US"/>
            </a:br>
            <a:r>
              <a:rPr lang="en-US"/>
              <a:t>6 Vertical</a:t>
            </a:r>
          </a:p>
        </p:txBody>
      </p:sp>
    </p:spTree>
    <p:extLst>
      <p:ext uri="{BB962C8B-B14F-4D97-AF65-F5344CB8AC3E}">
        <p14:creationId xmlns:p14="http://schemas.microsoft.com/office/powerpoint/2010/main" val="370573591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am – Full Team">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ED7AF57-57F9-99A2-4D63-334F8BE6CC93}"/>
              </a:ext>
              <a:ext uri="{C183D7F6-B498-43B3-948B-1728B52AA6E4}">
                <adec:decorative xmlns:adec="http://schemas.microsoft.com/office/drawing/2017/decorative" val="1"/>
              </a:ext>
            </a:extLst>
          </p:cNvPr>
          <p:cNvSpPr/>
          <p:nvPr userDrawn="1"/>
        </p:nvSpPr>
        <p:spPr>
          <a:xfrm>
            <a:off x="1" y="0"/>
            <a:ext cx="4281854" cy="6857999"/>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4" name="Copyright">
            <a:extLst>
              <a:ext uri="{FF2B5EF4-FFF2-40B4-BE49-F238E27FC236}">
                <a16:creationId xmlns:a16="http://schemas.microsoft.com/office/drawing/2014/main" id="{3ECDFBFD-666C-D98C-96CA-F7E9B9103A62}"/>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sp>
        <p:nvSpPr>
          <p:cNvPr id="83" name="Picture Placeholder 2">
            <a:extLst>
              <a:ext uri="{FF2B5EF4-FFF2-40B4-BE49-F238E27FC236}">
                <a16:creationId xmlns:a16="http://schemas.microsoft.com/office/drawing/2014/main" id="{4765AD04-49E0-1809-C1DA-2B10B9439909}"/>
              </a:ext>
              <a:ext uri="{C183D7F6-B498-43B3-948B-1728B52AA6E4}">
                <adec:decorative xmlns:adec="http://schemas.microsoft.com/office/drawing/2017/decorative" val="1"/>
              </a:ext>
            </a:extLst>
          </p:cNvPr>
          <p:cNvSpPr>
            <a:spLocks noGrp="1" noChangeAspect="1"/>
          </p:cNvSpPr>
          <p:nvPr>
            <p:ph type="pic" sz="quarter" idx="101" hasCustomPrompt="1"/>
          </p:nvPr>
        </p:nvSpPr>
        <p:spPr>
          <a:xfrm>
            <a:off x="10841255"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2" name="Picture Placeholder 2">
            <a:extLst>
              <a:ext uri="{FF2B5EF4-FFF2-40B4-BE49-F238E27FC236}">
                <a16:creationId xmlns:a16="http://schemas.microsoft.com/office/drawing/2014/main" id="{04404629-DCE2-7500-A37A-230AA9108B8B}"/>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9509602"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4" name="Picture Placeholder 2">
            <a:extLst>
              <a:ext uri="{FF2B5EF4-FFF2-40B4-BE49-F238E27FC236}">
                <a16:creationId xmlns:a16="http://schemas.microsoft.com/office/drawing/2014/main" id="{9E6EC305-E2CB-6362-694C-EC1911ECE8B7}"/>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8177950"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1" name="Picture Placeholder 2">
            <a:extLst>
              <a:ext uri="{FF2B5EF4-FFF2-40B4-BE49-F238E27FC236}">
                <a16:creationId xmlns:a16="http://schemas.microsoft.com/office/drawing/2014/main" id="{C0F1A146-7C7F-4BF2-26D2-E8BC55CDF9AC}"/>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6846298"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3" name="Text Placeholder 1">
            <a:extLst>
              <a:ext uri="{FF2B5EF4-FFF2-40B4-BE49-F238E27FC236}">
                <a16:creationId xmlns:a16="http://schemas.microsoft.com/office/drawing/2014/main" id="{3D650434-0FC1-5BDE-E92F-710343E4A1D2}"/>
              </a:ext>
            </a:extLst>
          </p:cNvPr>
          <p:cNvSpPr>
            <a:spLocks noGrp="1"/>
          </p:cNvSpPr>
          <p:nvPr>
            <p:ph type="body" sz="quarter" idx="81" hasCustomPrompt="1"/>
          </p:nvPr>
        </p:nvSpPr>
        <p:spPr>
          <a:xfrm>
            <a:off x="4965539" y="5367648"/>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79" name="Picture Placeholder 2">
            <a:extLst>
              <a:ext uri="{FF2B5EF4-FFF2-40B4-BE49-F238E27FC236}">
                <a16:creationId xmlns:a16="http://schemas.microsoft.com/office/drawing/2014/main" id="{698D1118-2F1B-790E-955A-A65B39CC49CF}"/>
              </a:ext>
              <a:ext uri="{C183D7F6-B498-43B3-948B-1728B52AA6E4}">
                <adec:decorative xmlns:adec="http://schemas.microsoft.com/office/drawing/2017/decorative" val="1"/>
              </a:ext>
            </a:extLst>
          </p:cNvPr>
          <p:cNvSpPr>
            <a:spLocks noGrp="1" noChangeAspect="1"/>
          </p:cNvSpPr>
          <p:nvPr>
            <p:ph type="pic" sz="quarter" idx="97" hasCustomPrompt="1"/>
          </p:nvPr>
        </p:nvSpPr>
        <p:spPr>
          <a:xfrm>
            <a:off x="10841255"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8" name="Picture Placeholder 2">
            <a:extLst>
              <a:ext uri="{FF2B5EF4-FFF2-40B4-BE49-F238E27FC236}">
                <a16:creationId xmlns:a16="http://schemas.microsoft.com/office/drawing/2014/main" id="{F844117D-0C6D-8C1D-02EB-C67C539C0EE3}"/>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9509602"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0" name="Picture Placeholder 2">
            <a:extLst>
              <a:ext uri="{FF2B5EF4-FFF2-40B4-BE49-F238E27FC236}">
                <a16:creationId xmlns:a16="http://schemas.microsoft.com/office/drawing/2014/main" id="{876AD797-5229-114D-A105-9E3F8C199FAB}"/>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8177950"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7" name="Picture Placeholder 2">
            <a:extLst>
              <a:ext uri="{FF2B5EF4-FFF2-40B4-BE49-F238E27FC236}">
                <a16:creationId xmlns:a16="http://schemas.microsoft.com/office/drawing/2014/main" id="{4CB2CFD8-17AF-DD80-019F-4EC42B60B2B7}"/>
              </a:ext>
              <a:ext uri="{C183D7F6-B498-43B3-948B-1728B52AA6E4}">
                <adec:decorative xmlns:adec="http://schemas.microsoft.com/office/drawing/2017/decorative" val="1"/>
              </a:ext>
            </a:extLst>
          </p:cNvPr>
          <p:cNvSpPr>
            <a:spLocks noGrp="1" noChangeAspect="1"/>
          </p:cNvSpPr>
          <p:nvPr>
            <p:ph type="pic" sz="quarter" idx="95" hasCustomPrompt="1"/>
          </p:nvPr>
        </p:nvSpPr>
        <p:spPr>
          <a:xfrm>
            <a:off x="6846298"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5" name="Picture Placeholder 2">
            <a:extLst>
              <a:ext uri="{FF2B5EF4-FFF2-40B4-BE49-F238E27FC236}">
                <a16:creationId xmlns:a16="http://schemas.microsoft.com/office/drawing/2014/main" id="{E30C5259-CDA5-8530-EEAB-A58C3682D706}"/>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10841255"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4" name="Picture Placeholder 2">
            <a:extLst>
              <a:ext uri="{FF2B5EF4-FFF2-40B4-BE49-F238E27FC236}">
                <a16:creationId xmlns:a16="http://schemas.microsoft.com/office/drawing/2014/main" id="{EDA3F8B5-40E1-9943-7C0E-582593FA38CD}"/>
              </a:ext>
              <a:ext uri="{C183D7F6-B498-43B3-948B-1728B52AA6E4}">
                <adec:decorative xmlns:adec="http://schemas.microsoft.com/office/drawing/2017/decorative" val="1"/>
              </a:ext>
            </a:extLst>
          </p:cNvPr>
          <p:cNvSpPr>
            <a:spLocks noGrp="1" noChangeAspect="1"/>
          </p:cNvSpPr>
          <p:nvPr>
            <p:ph type="pic" sz="quarter" idx="92" hasCustomPrompt="1"/>
          </p:nvPr>
        </p:nvSpPr>
        <p:spPr>
          <a:xfrm>
            <a:off x="9509602"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6" name="Picture Placeholder 2">
            <a:extLst>
              <a:ext uri="{FF2B5EF4-FFF2-40B4-BE49-F238E27FC236}">
                <a16:creationId xmlns:a16="http://schemas.microsoft.com/office/drawing/2014/main" id="{5E390074-6850-4411-8EAB-3E7D188EAC81}"/>
              </a:ext>
              <a:ext uri="{C183D7F6-B498-43B3-948B-1728B52AA6E4}">
                <adec:decorative xmlns:adec="http://schemas.microsoft.com/office/drawing/2017/decorative" val="1"/>
              </a:ext>
            </a:extLst>
          </p:cNvPr>
          <p:cNvSpPr>
            <a:spLocks noGrp="1" noChangeAspect="1"/>
          </p:cNvSpPr>
          <p:nvPr>
            <p:ph type="pic" sz="quarter" idx="94" hasCustomPrompt="1"/>
          </p:nvPr>
        </p:nvSpPr>
        <p:spPr>
          <a:xfrm>
            <a:off x="8177950"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3" name="Picture Placeholder 2">
            <a:extLst>
              <a:ext uri="{FF2B5EF4-FFF2-40B4-BE49-F238E27FC236}">
                <a16:creationId xmlns:a16="http://schemas.microsoft.com/office/drawing/2014/main" id="{6DC4D27F-AEF1-8E2D-41FA-64A47F14F5D7}"/>
              </a:ext>
              <a:ext uri="{C183D7F6-B498-43B3-948B-1728B52AA6E4}">
                <adec:decorative xmlns:adec="http://schemas.microsoft.com/office/drawing/2017/decorative" val="1"/>
              </a:ext>
            </a:extLst>
          </p:cNvPr>
          <p:cNvSpPr>
            <a:spLocks noGrp="1" noChangeAspect="1"/>
          </p:cNvSpPr>
          <p:nvPr>
            <p:ph type="pic" sz="quarter" idx="91" hasCustomPrompt="1"/>
          </p:nvPr>
        </p:nvSpPr>
        <p:spPr>
          <a:xfrm>
            <a:off x="6846298"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2" name="Text Placeholder 1">
            <a:extLst>
              <a:ext uri="{FF2B5EF4-FFF2-40B4-BE49-F238E27FC236}">
                <a16:creationId xmlns:a16="http://schemas.microsoft.com/office/drawing/2014/main" id="{6413E314-337F-28B9-86E7-8FB96A81EE97}"/>
              </a:ext>
            </a:extLst>
          </p:cNvPr>
          <p:cNvSpPr>
            <a:spLocks noGrp="1"/>
          </p:cNvSpPr>
          <p:nvPr>
            <p:ph type="body" sz="quarter" idx="80" hasCustomPrompt="1"/>
          </p:nvPr>
        </p:nvSpPr>
        <p:spPr>
          <a:xfrm>
            <a:off x="4965538" y="3336783"/>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71" name="Picture Placeholder 2">
            <a:extLst>
              <a:ext uri="{FF2B5EF4-FFF2-40B4-BE49-F238E27FC236}">
                <a16:creationId xmlns:a16="http://schemas.microsoft.com/office/drawing/2014/main" id="{DD14B8E7-6A29-C89E-1D24-3649F8704A6C}"/>
              </a:ext>
              <a:ext uri="{C183D7F6-B498-43B3-948B-1728B52AA6E4}">
                <adec:decorative xmlns:adec="http://schemas.microsoft.com/office/drawing/2017/decorative" val="1"/>
              </a:ext>
            </a:extLst>
          </p:cNvPr>
          <p:cNvSpPr>
            <a:spLocks noGrp="1" noChangeAspect="1"/>
          </p:cNvSpPr>
          <p:nvPr>
            <p:ph type="pic" sz="quarter" idx="89" hasCustomPrompt="1"/>
          </p:nvPr>
        </p:nvSpPr>
        <p:spPr>
          <a:xfrm>
            <a:off x="10841255"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0" name="Picture Placeholder 2">
            <a:extLst>
              <a:ext uri="{FF2B5EF4-FFF2-40B4-BE49-F238E27FC236}">
                <a16:creationId xmlns:a16="http://schemas.microsoft.com/office/drawing/2014/main" id="{75975E6F-ED37-92DE-C4C8-E6F41C57E746}"/>
              </a:ext>
              <a:ext uri="{C183D7F6-B498-43B3-948B-1728B52AA6E4}">
                <adec:decorative xmlns:adec="http://schemas.microsoft.com/office/drawing/2017/decorative" val="1"/>
              </a:ext>
            </a:extLst>
          </p:cNvPr>
          <p:cNvSpPr>
            <a:spLocks noGrp="1" noChangeAspect="1"/>
          </p:cNvSpPr>
          <p:nvPr>
            <p:ph type="pic" sz="quarter" idx="88" hasCustomPrompt="1"/>
          </p:nvPr>
        </p:nvSpPr>
        <p:spPr>
          <a:xfrm>
            <a:off x="9509602"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2" name="Picture Placeholder 2">
            <a:extLst>
              <a:ext uri="{FF2B5EF4-FFF2-40B4-BE49-F238E27FC236}">
                <a16:creationId xmlns:a16="http://schemas.microsoft.com/office/drawing/2014/main" id="{A6120B03-F53E-2F17-DF15-9A32DA26AF70}"/>
              </a:ext>
              <a:ext uri="{C183D7F6-B498-43B3-948B-1728B52AA6E4}">
                <adec:decorative xmlns:adec="http://schemas.microsoft.com/office/drawing/2017/decorative" val="1"/>
              </a:ext>
            </a:extLst>
          </p:cNvPr>
          <p:cNvSpPr>
            <a:spLocks noGrp="1" noChangeAspect="1"/>
          </p:cNvSpPr>
          <p:nvPr>
            <p:ph type="pic" sz="quarter" idx="90" hasCustomPrompt="1"/>
          </p:nvPr>
        </p:nvSpPr>
        <p:spPr>
          <a:xfrm>
            <a:off x="8177950"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9" name="Picture Placeholder 2">
            <a:extLst>
              <a:ext uri="{FF2B5EF4-FFF2-40B4-BE49-F238E27FC236}">
                <a16:creationId xmlns:a16="http://schemas.microsoft.com/office/drawing/2014/main" id="{1FCF7F16-8EB1-8EFD-D1CF-25BE79AC2C3D}"/>
              </a:ext>
              <a:ext uri="{C183D7F6-B498-43B3-948B-1728B52AA6E4}">
                <adec:decorative xmlns:adec="http://schemas.microsoft.com/office/drawing/2017/decorative" val="1"/>
              </a:ext>
            </a:extLst>
          </p:cNvPr>
          <p:cNvSpPr>
            <a:spLocks noGrp="1" noChangeAspect="1"/>
          </p:cNvSpPr>
          <p:nvPr>
            <p:ph type="pic" sz="quarter" idx="87" hasCustomPrompt="1"/>
          </p:nvPr>
        </p:nvSpPr>
        <p:spPr>
          <a:xfrm>
            <a:off x="6846298"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1" name="Text Placeholder 1">
            <a:extLst>
              <a:ext uri="{FF2B5EF4-FFF2-40B4-BE49-F238E27FC236}">
                <a16:creationId xmlns:a16="http://schemas.microsoft.com/office/drawing/2014/main" id="{8295E8D9-E8FB-45DC-6B9D-CC3437C431B1}"/>
              </a:ext>
            </a:extLst>
          </p:cNvPr>
          <p:cNvSpPr>
            <a:spLocks noGrp="1"/>
          </p:cNvSpPr>
          <p:nvPr>
            <p:ph type="body" sz="quarter" idx="79" hasCustomPrompt="1"/>
          </p:nvPr>
        </p:nvSpPr>
        <p:spPr>
          <a:xfrm>
            <a:off x="4965539" y="2154196"/>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67" name="Picture Placeholder 2">
            <a:extLst>
              <a:ext uri="{FF2B5EF4-FFF2-40B4-BE49-F238E27FC236}">
                <a16:creationId xmlns:a16="http://schemas.microsoft.com/office/drawing/2014/main" id="{81CD8E6D-A0F6-91C8-E3ED-163FFBE28C9C}"/>
              </a:ext>
              <a:ext uri="{C183D7F6-B498-43B3-948B-1728B52AA6E4}">
                <adec:decorative xmlns:adec="http://schemas.microsoft.com/office/drawing/2017/decorative" val="1"/>
              </a:ext>
            </a:extLst>
          </p:cNvPr>
          <p:cNvSpPr>
            <a:spLocks noGrp="1" noChangeAspect="1"/>
          </p:cNvSpPr>
          <p:nvPr>
            <p:ph type="pic" sz="quarter" idx="85" hasCustomPrompt="1"/>
          </p:nvPr>
        </p:nvSpPr>
        <p:spPr>
          <a:xfrm>
            <a:off x="10841255"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6" name="Picture Placeholder 2">
            <a:extLst>
              <a:ext uri="{FF2B5EF4-FFF2-40B4-BE49-F238E27FC236}">
                <a16:creationId xmlns:a16="http://schemas.microsoft.com/office/drawing/2014/main" id="{B80BD72F-E2C0-BF0A-BFD6-F064F5B2E615}"/>
              </a:ext>
              <a:ext uri="{C183D7F6-B498-43B3-948B-1728B52AA6E4}">
                <adec:decorative xmlns:adec="http://schemas.microsoft.com/office/drawing/2017/decorative" val="1"/>
              </a:ext>
            </a:extLst>
          </p:cNvPr>
          <p:cNvSpPr>
            <a:spLocks noGrp="1" noChangeAspect="1"/>
          </p:cNvSpPr>
          <p:nvPr>
            <p:ph type="pic" sz="quarter" idx="84" hasCustomPrompt="1"/>
          </p:nvPr>
        </p:nvSpPr>
        <p:spPr>
          <a:xfrm>
            <a:off x="9509602"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8" name="Picture Placeholder 2">
            <a:extLst>
              <a:ext uri="{FF2B5EF4-FFF2-40B4-BE49-F238E27FC236}">
                <a16:creationId xmlns:a16="http://schemas.microsoft.com/office/drawing/2014/main" id="{54EB9B10-6DDB-F795-212F-BBE68DCB0073}"/>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8177950"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5" name="Picture Placeholder 2">
            <a:extLst>
              <a:ext uri="{FF2B5EF4-FFF2-40B4-BE49-F238E27FC236}">
                <a16:creationId xmlns:a16="http://schemas.microsoft.com/office/drawing/2014/main" id="{12640641-03BD-69AC-DA8B-B6F1E63C05F7}"/>
              </a:ext>
              <a:ext uri="{C183D7F6-B498-43B3-948B-1728B52AA6E4}">
                <adec:decorative xmlns:adec="http://schemas.microsoft.com/office/drawing/2017/decorative" val="1"/>
              </a:ext>
            </a:extLst>
          </p:cNvPr>
          <p:cNvSpPr>
            <a:spLocks noGrp="1" noChangeAspect="1"/>
          </p:cNvSpPr>
          <p:nvPr>
            <p:ph type="pic" sz="quarter" idx="83" hasCustomPrompt="1"/>
          </p:nvPr>
        </p:nvSpPr>
        <p:spPr>
          <a:xfrm>
            <a:off x="6846298"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17" name="Text Placeholder 1">
            <a:extLst>
              <a:ext uri="{FF2B5EF4-FFF2-40B4-BE49-F238E27FC236}">
                <a16:creationId xmlns:a16="http://schemas.microsoft.com/office/drawing/2014/main" id="{3A89B3B6-76E7-61F4-D72D-C3A74568A652}"/>
              </a:ext>
            </a:extLst>
          </p:cNvPr>
          <p:cNvSpPr>
            <a:spLocks noGrp="1"/>
          </p:cNvSpPr>
          <p:nvPr>
            <p:ph type="body" sz="quarter" idx="74" hasCustomPrompt="1"/>
          </p:nvPr>
        </p:nvSpPr>
        <p:spPr>
          <a:xfrm>
            <a:off x="4965539" y="959375"/>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13" name="Text Placeholder 1">
            <a:extLst>
              <a:ext uri="{FF2B5EF4-FFF2-40B4-BE49-F238E27FC236}">
                <a16:creationId xmlns:a16="http://schemas.microsoft.com/office/drawing/2014/main" id="{EE44815E-46C9-4826-CDCA-0FA5F9EE4F3C}"/>
              </a:ext>
            </a:extLst>
          </p:cNvPr>
          <p:cNvSpPr>
            <a:spLocks noGrp="1"/>
          </p:cNvSpPr>
          <p:nvPr>
            <p:ph type="body" sz="quarter" idx="73" hasCustomPrompt="1"/>
          </p:nvPr>
        </p:nvSpPr>
        <p:spPr>
          <a:xfrm>
            <a:off x="4965539" y="461311"/>
            <a:ext cx="6616861" cy="271675"/>
          </a:xfrm>
        </p:spPr>
        <p:txBody>
          <a:bodyPr anchor="ctr">
            <a:noAutofit/>
          </a:bodyPr>
          <a:lstStyle>
            <a:lvl1pPr marL="0" indent="0" algn="l">
              <a:lnSpc>
                <a:spcPct val="100000"/>
              </a:lnSpc>
              <a:buNone/>
              <a:defRPr sz="1000" b="1" i="0" cap="all" spc="150" baseline="0">
                <a:solidFill>
                  <a:schemeClr val="tx2"/>
                </a:solidFill>
                <a:latin typeface="Gibson SemiBold" pitchFamily="2" charset="77"/>
              </a:defRPr>
            </a:lvl1pPr>
          </a:lstStyle>
          <a:p>
            <a:pPr lvl="0"/>
            <a:r>
              <a:rPr lang="en-US"/>
              <a:t>SUBTITLE</a:t>
            </a:r>
          </a:p>
        </p:txBody>
      </p:sp>
      <p:sp>
        <p:nvSpPr>
          <p:cNvPr id="2" name="Text Placeholder 1">
            <a:extLst>
              <a:ext uri="{FF2B5EF4-FFF2-40B4-BE49-F238E27FC236}">
                <a16:creationId xmlns:a16="http://schemas.microsoft.com/office/drawing/2014/main" id="{2D1B96FF-48AA-3766-55B2-222A5C6B4907}"/>
              </a:ext>
            </a:extLst>
          </p:cNvPr>
          <p:cNvSpPr>
            <a:spLocks noGrp="1"/>
          </p:cNvSpPr>
          <p:nvPr>
            <p:ph type="body" sz="quarter" idx="103" hasCustomPrompt="1"/>
          </p:nvPr>
        </p:nvSpPr>
        <p:spPr>
          <a:xfrm>
            <a:off x="612648" y="1709928"/>
            <a:ext cx="3200400" cy="37694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5" name="Title Placeholder 3">
            <a:extLst>
              <a:ext uri="{FF2B5EF4-FFF2-40B4-BE49-F238E27FC236}">
                <a16:creationId xmlns:a16="http://schemas.microsoft.com/office/drawing/2014/main" id="{0D1A9C4F-F299-2C9E-6374-7032B903351A}"/>
              </a:ext>
            </a:extLst>
          </p:cNvPr>
          <p:cNvSpPr>
            <a:spLocks noGrp="1"/>
          </p:cNvSpPr>
          <p:nvPr>
            <p:ph type="title" hasCustomPrompt="1"/>
          </p:nvPr>
        </p:nvSpPr>
        <p:spPr>
          <a:xfrm>
            <a:off x="612648" y="690360"/>
            <a:ext cx="3200400" cy="861774"/>
          </a:xfrm>
          <a:prstGeom prst="rect">
            <a:avLst/>
          </a:prstGeom>
        </p:spPr>
        <p:txBody>
          <a:bodyPr vert="horz" lIns="0" tIns="0" rIns="0" bIns="0" rtlCol="0" anchor="t" anchorCtr="0">
            <a:noAutofit/>
          </a:bodyPr>
          <a:lstStyle/>
          <a:p>
            <a:r>
              <a:rPr lang="en-US"/>
              <a:t>Team Slide Title –</a:t>
            </a:r>
            <a:br>
              <a:rPr lang="en-US"/>
            </a:br>
            <a:r>
              <a:rPr lang="en-US"/>
              <a:t>Full Team</a:t>
            </a:r>
          </a:p>
        </p:txBody>
      </p:sp>
    </p:spTree>
    <p:extLst>
      <p:ext uri="{BB962C8B-B14F-4D97-AF65-F5344CB8AC3E}">
        <p14:creationId xmlns:p14="http://schemas.microsoft.com/office/powerpoint/2010/main" val="401013781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eam – Spotligh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4D5F866-F61F-21FC-7160-811E8F510FFB}"/>
              </a:ext>
              <a:ext uri="{C183D7F6-B498-43B3-948B-1728B52AA6E4}">
                <adec:decorative xmlns:adec="http://schemas.microsoft.com/office/drawing/2017/decorative" val="1"/>
              </a:ext>
            </a:extLst>
          </p:cNvPr>
          <p:cNvSpPr/>
          <p:nvPr userDrawn="1"/>
        </p:nvSpPr>
        <p:spPr>
          <a:xfrm>
            <a:off x="5609968" y="2125362"/>
            <a:ext cx="6582032" cy="4732638"/>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bson" pitchFamily="2" charset="77"/>
              <a:ea typeface="+mn-ea"/>
              <a:cs typeface="+mn-cs"/>
            </a:endParaRPr>
          </a:p>
        </p:txBody>
      </p:sp>
      <p:sp>
        <p:nvSpPr>
          <p:cNvPr id="10" name="Text Placeholder 1">
            <a:extLst>
              <a:ext uri="{FF2B5EF4-FFF2-40B4-BE49-F238E27FC236}">
                <a16:creationId xmlns:a16="http://schemas.microsoft.com/office/drawing/2014/main" id="{13783DE5-45B0-F077-4C81-323155B581CB}"/>
              </a:ext>
            </a:extLst>
          </p:cNvPr>
          <p:cNvSpPr>
            <a:spLocks noGrp="1"/>
          </p:cNvSpPr>
          <p:nvPr>
            <p:ph type="body" sz="quarter" idx="55" hasCustomPrompt="1"/>
          </p:nvPr>
        </p:nvSpPr>
        <p:spPr>
          <a:xfrm>
            <a:off x="6409814" y="3429000"/>
            <a:ext cx="5172586" cy="2743200"/>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a:t>
            </a:r>
          </a:p>
          <a:p>
            <a:pPr lvl="0"/>
            <a:endParaRPr lang="en-US"/>
          </a:p>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a:t>
            </a:r>
          </a:p>
        </p:txBody>
      </p:sp>
      <p:sp>
        <p:nvSpPr>
          <p:cNvPr id="5" name="Text Placeholder 15">
            <a:extLst>
              <a:ext uri="{FF2B5EF4-FFF2-40B4-BE49-F238E27FC236}">
                <a16:creationId xmlns:a16="http://schemas.microsoft.com/office/drawing/2014/main" id="{377507D8-9818-44ED-B070-BA02C8D503D1}"/>
              </a:ext>
            </a:extLst>
          </p:cNvPr>
          <p:cNvSpPr>
            <a:spLocks noGrp="1"/>
          </p:cNvSpPr>
          <p:nvPr>
            <p:ph type="body" sz="quarter" idx="60" hasCustomPrompt="1"/>
          </p:nvPr>
        </p:nvSpPr>
        <p:spPr>
          <a:xfrm>
            <a:off x="1405180" y="3892811"/>
            <a:ext cx="373284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 name="Title 1">
            <a:extLst>
              <a:ext uri="{FF2B5EF4-FFF2-40B4-BE49-F238E27FC236}">
                <a16:creationId xmlns:a16="http://schemas.microsoft.com/office/drawing/2014/main" id="{A9CECA2F-9EBF-624B-3803-878C7A70FF2F}"/>
              </a:ext>
            </a:extLst>
          </p:cNvPr>
          <p:cNvSpPr>
            <a:spLocks noGrp="1"/>
          </p:cNvSpPr>
          <p:nvPr>
            <p:ph type="title" hasCustomPrompt="1"/>
          </p:nvPr>
        </p:nvSpPr>
        <p:spPr>
          <a:xfrm>
            <a:off x="1405181" y="3311134"/>
            <a:ext cx="3732841" cy="430887"/>
          </a:xfrm>
        </p:spPr>
        <p:txBody>
          <a:bodyPr>
            <a:noAutofit/>
          </a:bodyPr>
          <a:lstStyle>
            <a:lvl1pPr>
              <a:defRPr>
                <a:solidFill>
                  <a:schemeClr val="tx1"/>
                </a:solidFill>
              </a:defRPr>
            </a:lvl1pPr>
          </a:lstStyle>
          <a:p>
            <a:r>
              <a:rPr lang="en-US"/>
              <a:t>FirstName </a:t>
            </a:r>
            <a:r>
              <a:rPr lang="en-US" err="1"/>
              <a:t>LastName</a:t>
            </a:r>
            <a:endParaRPr lang="en-US"/>
          </a:p>
        </p:txBody>
      </p:sp>
      <p:sp>
        <p:nvSpPr>
          <p:cNvPr id="12" name="Picture Placeholder 2">
            <a:extLst>
              <a:ext uri="{FF2B5EF4-FFF2-40B4-BE49-F238E27FC236}">
                <a16:creationId xmlns:a16="http://schemas.microsoft.com/office/drawing/2014/main" id="{12A875E5-DD72-081B-BB4A-2EE9715E5D3E}"/>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1405181" y="1278740"/>
            <a:ext cx="1600200" cy="16002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pic>
        <p:nvPicPr>
          <p:cNvPr id="4" name="Logo">
            <a:extLst>
              <a:ext uri="{FF2B5EF4-FFF2-40B4-BE49-F238E27FC236}">
                <a16:creationId xmlns:a16="http://schemas.microsoft.com/office/drawing/2014/main" id="{81F28B22-04DF-35BB-9FD4-CF1F9FD4AD06}"/>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Tree>
    <p:extLst>
      <p:ext uri="{BB962C8B-B14F-4D97-AF65-F5344CB8AC3E}">
        <p14:creationId xmlns:p14="http://schemas.microsoft.com/office/powerpoint/2010/main" val="252972355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am – Executive Welcom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C180AEC-BD6B-69F2-D873-00D918AC9432}"/>
              </a:ext>
              <a:ext uri="{C183D7F6-B498-43B3-948B-1728B52AA6E4}">
                <adec:decorative xmlns:adec="http://schemas.microsoft.com/office/drawing/2017/decorative" val="1"/>
              </a:ext>
            </a:extLst>
          </p:cNvPr>
          <p:cNvSpPr/>
          <p:nvPr userDrawn="1"/>
        </p:nvSpPr>
        <p:spPr>
          <a:xfrm>
            <a:off x="7842059" y="0"/>
            <a:ext cx="4349940"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pic>
        <p:nvPicPr>
          <p:cNvPr id="13" name="Logo">
            <a:extLst>
              <a:ext uri="{FF2B5EF4-FFF2-40B4-BE49-F238E27FC236}">
                <a16:creationId xmlns:a16="http://schemas.microsoft.com/office/drawing/2014/main" id="{C6A8A3EE-1806-F5C2-9FFB-BF4C0DAAB43F}"/>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5" name="Text Placeholder 2">
            <a:extLst>
              <a:ext uri="{FF2B5EF4-FFF2-40B4-BE49-F238E27FC236}">
                <a16:creationId xmlns:a16="http://schemas.microsoft.com/office/drawing/2014/main" id="{850C3CEA-7941-C5A4-7F4A-FDFE1EFC15DE}"/>
              </a:ext>
            </a:extLst>
          </p:cNvPr>
          <p:cNvSpPr>
            <a:spLocks noGrp="1"/>
          </p:cNvSpPr>
          <p:nvPr>
            <p:ph type="body" sz="quarter" idx="84" hasCustomPrompt="1"/>
          </p:nvPr>
        </p:nvSpPr>
        <p:spPr>
          <a:xfrm>
            <a:off x="8746548" y="5341064"/>
            <a:ext cx="2583310" cy="169277"/>
          </a:xfrm>
        </p:spPr>
        <p:txBody>
          <a:bodyPr>
            <a:noAutofit/>
          </a:bodyPr>
          <a:lstStyle>
            <a:lvl1pPr marL="0" indent="0" algn="l">
              <a:lnSpc>
                <a:spcPct val="120000"/>
              </a:lnSpc>
              <a:spcBef>
                <a:spcPts val="0"/>
              </a:spcBef>
              <a:spcAft>
                <a:spcPts val="800"/>
              </a:spcAft>
              <a:buFont typeface="Arial" panose="020B0604020202020204" pitchFamily="34" charset="0"/>
              <a:buNone/>
              <a:tabLst/>
              <a:defRPr sz="1000" b="1" i="0" cap="all" spc="150" baseline="0">
                <a:solidFill>
                  <a:schemeClr val="tx2"/>
                </a:solidFill>
                <a:latin typeface="Gibson SemiBold" pitchFamily="2" charset="77"/>
              </a:defRPr>
            </a:lvl1pPr>
          </a:lstStyle>
          <a:p>
            <a:pPr lvl="0"/>
            <a:r>
              <a:rPr lang="en-US">
                <a:effectLst/>
              </a:rPr>
              <a:t>TITLE</a:t>
            </a:r>
          </a:p>
        </p:txBody>
      </p:sp>
      <p:sp>
        <p:nvSpPr>
          <p:cNvPr id="14" name="Text Placeholder 1">
            <a:extLst>
              <a:ext uri="{FF2B5EF4-FFF2-40B4-BE49-F238E27FC236}">
                <a16:creationId xmlns:a16="http://schemas.microsoft.com/office/drawing/2014/main" id="{CF172A2C-D800-8B6F-954A-0C4FA4033F7E}"/>
              </a:ext>
            </a:extLst>
          </p:cNvPr>
          <p:cNvSpPr>
            <a:spLocks noGrp="1"/>
          </p:cNvSpPr>
          <p:nvPr>
            <p:ph type="body" sz="quarter" idx="83" hasCustomPrompt="1"/>
          </p:nvPr>
        </p:nvSpPr>
        <p:spPr>
          <a:xfrm>
            <a:off x="8746548" y="4925621"/>
            <a:ext cx="2583310" cy="338554"/>
          </a:xfrm>
        </p:spPr>
        <p:txBody>
          <a:bodyPr anchor="b" anchorCtr="0">
            <a:noAutofit/>
          </a:bodyPr>
          <a:lstStyle>
            <a:lvl1pPr marL="0" indent="0" algn="l">
              <a:lnSpc>
                <a:spcPct val="120000"/>
              </a:lnSpc>
              <a:buNone/>
              <a:defRPr sz="20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9" name="Picture Placeholder 2">
            <a:extLst>
              <a:ext uri="{FF2B5EF4-FFF2-40B4-BE49-F238E27FC236}">
                <a16:creationId xmlns:a16="http://schemas.microsoft.com/office/drawing/2014/main" id="{779F5EE8-6658-2330-FB44-CC7FAEA226E6}"/>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8746548" y="3429000"/>
            <a:ext cx="1280160" cy="128016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cxnSp>
        <p:nvCxnSpPr>
          <p:cNvPr id="16" name="Straight Arrow Connector 15">
            <a:extLst>
              <a:ext uri="{FF2B5EF4-FFF2-40B4-BE49-F238E27FC236}">
                <a16:creationId xmlns:a16="http://schemas.microsoft.com/office/drawing/2014/main" id="{5AF2218D-7002-1D63-03B7-D3F12649E183}"/>
              </a:ext>
              <a:ext uri="{C183D7F6-B498-43B3-948B-1728B52AA6E4}">
                <adec:decorative xmlns:adec="http://schemas.microsoft.com/office/drawing/2017/decorative" val="1"/>
              </a:ext>
            </a:extLst>
          </p:cNvPr>
          <p:cNvCxnSpPr>
            <a:cxnSpLocks/>
          </p:cNvCxnSpPr>
          <p:nvPr userDrawn="1"/>
        </p:nvCxnSpPr>
        <p:spPr>
          <a:xfrm>
            <a:off x="7181331" y="5127198"/>
            <a:ext cx="1256986" cy="0"/>
          </a:xfrm>
          <a:prstGeom prst="straightConnector1">
            <a:avLst/>
          </a:prstGeom>
          <a:ln w="15875">
            <a:solidFill>
              <a:schemeClr val="bg1">
                <a:lumMod val="75000"/>
              </a:schemeClr>
            </a:solidFill>
            <a:tailEnd type="arrow" w="med" len="sm"/>
          </a:ln>
        </p:spPr>
        <p:style>
          <a:lnRef idx="1">
            <a:schemeClr val="accent1"/>
          </a:lnRef>
          <a:fillRef idx="0">
            <a:schemeClr val="accent1"/>
          </a:fillRef>
          <a:effectRef idx="0">
            <a:schemeClr val="accent1"/>
          </a:effectRef>
          <a:fontRef idx="minor">
            <a:schemeClr val="tx1"/>
          </a:fontRef>
        </p:style>
      </p:cxn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366934" cy="4459222"/>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366934" cy="468560"/>
          </a:xfrm>
          <a:prstGeom prst="rect">
            <a:avLst/>
          </a:prstGeom>
        </p:spPr>
        <p:txBody>
          <a:bodyPr vert="horz" lIns="0" tIns="0" rIns="0" bIns="0" rtlCol="0" anchor="t" anchorCtr="0">
            <a:noAutofit/>
          </a:bodyPr>
          <a:lstStyle/>
          <a:p>
            <a:r>
              <a:rPr lang="en-US"/>
              <a:t>Team Slide Title – Executive Welcome</a:t>
            </a:r>
          </a:p>
        </p:txBody>
      </p:sp>
      <p:sp>
        <p:nvSpPr>
          <p:cNvPr id="5" name="Rectangle 4">
            <a:extLst>
              <a:ext uri="{FF2B5EF4-FFF2-40B4-BE49-F238E27FC236}">
                <a16:creationId xmlns:a16="http://schemas.microsoft.com/office/drawing/2014/main" id="{FFF25662-E12C-0127-FE96-83436853BFE5}"/>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4917060"/>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lient Story">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F566588-020F-E796-0942-E2FB03DE9631}"/>
              </a:ext>
              <a:ext uri="{C183D7F6-B498-43B3-948B-1728B52AA6E4}">
                <adec:decorative xmlns:adec="http://schemas.microsoft.com/office/drawing/2017/decorative" val="1"/>
              </a:ext>
            </a:extLst>
          </p:cNvPr>
          <p:cNvSpPr/>
          <p:nvPr userDrawn="1"/>
        </p:nvSpPr>
        <p:spPr>
          <a:xfrm>
            <a:off x="6096000" y="0"/>
            <a:ext cx="6096000" cy="6858000"/>
          </a:xfrm>
          <a:prstGeom prst="rect">
            <a:avLst/>
          </a:prstGeom>
          <a:solidFill>
            <a:schemeClr val="bg2"/>
          </a:solidFill>
          <a:ln w="12700">
            <a:no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2">
            <a:extLst>
              <a:ext uri="{FF2B5EF4-FFF2-40B4-BE49-F238E27FC236}">
                <a16:creationId xmlns:a16="http://schemas.microsoft.com/office/drawing/2014/main" id="{887E61D2-23C4-1DBE-0B9E-13152DBA4551}"/>
              </a:ext>
            </a:extLst>
          </p:cNvPr>
          <p:cNvSpPr>
            <a:spLocks noGrp="1"/>
          </p:cNvSpPr>
          <p:nvPr>
            <p:ph type="body" sz="quarter" idx="83" hasCustomPrompt="1"/>
          </p:nvPr>
        </p:nvSpPr>
        <p:spPr>
          <a:xfrm>
            <a:off x="609600" y="4086225"/>
            <a:ext cx="4953000" cy="2085975"/>
          </a:xfrm>
        </p:spPr>
        <p:txBody>
          <a:bodyPr/>
          <a:lstStyle>
            <a:lvl1pPr marL="171450" indent="-171450">
              <a:lnSpc>
                <a:spcPct val="120000"/>
              </a:lnSpc>
              <a:buFont typeface="Arial" panose="020B0604020202020204" pitchFamily="34" charset="0"/>
              <a:buChar char="•"/>
              <a:defRPr sz="10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p:txBody>
      </p:sp>
      <p:sp>
        <p:nvSpPr>
          <p:cNvPr id="27" name="Text Placeholder 2">
            <a:extLst>
              <a:ext uri="{FF2B5EF4-FFF2-40B4-BE49-F238E27FC236}">
                <a16:creationId xmlns:a16="http://schemas.microsoft.com/office/drawing/2014/main" id="{18109FC2-A268-6B05-1E61-3D6F24E9A031}"/>
              </a:ext>
            </a:extLst>
          </p:cNvPr>
          <p:cNvSpPr>
            <a:spLocks noGrp="1"/>
          </p:cNvSpPr>
          <p:nvPr>
            <p:ph type="body" sz="quarter" idx="82" hasCustomPrompt="1"/>
          </p:nvPr>
        </p:nvSpPr>
        <p:spPr>
          <a:xfrm>
            <a:off x="609600" y="3687293"/>
            <a:ext cx="495299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tx1"/>
                </a:solidFill>
                <a:latin typeface="Gibson Medium" panose="02000000000000000000" pitchFamily="2" charset="77"/>
              </a:defRPr>
            </a:lvl1pPr>
          </a:lstStyle>
          <a:p>
            <a:pPr lvl="0"/>
            <a:r>
              <a:rPr lang="en-US"/>
              <a:t>The Details</a:t>
            </a:r>
          </a:p>
        </p:txBody>
      </p:sp>
      <p:sp>
        <p:nvSpPr>
          <p:cNvPr id="5" name="Text Placeholder 2">
            <a:extLst>
              <a:ext uri="{FF2B5EF4-FFF2-40B4-BE49-F238E27FC236}">
                <a16:creationId xmlns:a16="http://schemas.microsoft.com/office/drawing/2014/main" id="{FF98EFD0-DCCD-DF97-DC20-0B4A8E0056A2}"/>
              </a:ext>
            </a:extLst>
          </p:cNvPr>
          <p:cNvSpPr>
            <a:spLocks noGrp="1"/>
          </p:cNvSpPr>
          <p:nvPr>
            <p:ph type="body" sz="quarter" idx="84" hasCustomPrompt="1"/>
          </p:nvPr>
        </p:nvSpPr>
        <p:spPr>
          <a:xfrm>
            <a:off x="609600" y="2358075"/>
            <a:ext cx="4953000" cy="932357"/>
          </a:xfrm>
        </p:spPr>
        <p:txBody>
          <a:bodyPr/>
          <a:lstStyle>
            <a:lvl1pPr marL="0" indent="0">
              <a:lnSpc>
                <a:spcPct val="120000"/>
              </a:lnSpc>
              <a:buFont typeface="Arial" panose="020B0604020202020204" pitchFamily="34" charset="0"/>
              <a:buNone/>
              <a:defRPr sz="1200"/>
            </a:lvl1pPr>
          </a:lstStyle>
          <a:p>
            <a:pPr lvl="0"/>
            <a:r>
              <a:rPr lang="en-US"/>
              <a:t>Summary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a:t>
            </a:r>
          </a:p>
        </p:txBody>
      </p:sp>
      <p:sp>
        <p:nvSpPr>
          <p:cNvPr id="25" name="Title 7">
            <a:extLst>
              <a:ext uri="{FF2B5EF4-FFF2-40B4-BE49-F238E27FC236}">
                <a16:creationId xmlns:a16="http://schemas.microsoft.com/office/drawing/2014/main" id="{E8CC3046-B0AA-250E-169D-D52DB927272F}"/>
              </a:ext>
            </a:extLst>
          </p:cNvPr>
          <p:cNvSpPr>
            <a:spLocks noGrp="1"/>
          </p:cNvSpPr>
          <p:nvPr>
            <p:ph type="title" hasCustomPrompt="1"/>
          </p:nvPr>
        </p:nvSpPr>
        <p:spPr>
          <a:xfrm>
            <a:off x="609600" y="1359599"/>
            <a:ext cx="4951888" cy="821041"/>
          </a:xfrm>
        </p:spPr>
        <p:txBody>
          <a:bodyPr/>
          <a:lstStyle/>
          <a:p>
            <a:r>
              <a:rPr lang="en-US"/>
              <a:t>Client Story – Example with a Longer Title</a:t>
            </a:r>
          </a:p>
        </p:txBody>
      </p:sp>
      <p:sp>
        <p:nvSpPr>
          <p:cNvPr id="19" name="Text Placeholder 15">
            <a:extLst>
              <a:ext uri="{FF2B5EF4-FFF2-40B4-BE49-F238E27FC236}">
                <a16:creationId xmlns:a16="http://schemas.microsoft.com/office/drawing/2014/main" id="{7331B92E-D804-682B-5034-AD2F9A60697C}"/>
              </a:ext>
            </a:extLst>
          </p:cNvPr>
          <p:cNvSpPr>
            <a:spLocks noGrp="1"/>
          </p:cNvSpPr>
          <p:nvPr>
            <p:ph type="body" sz="quarter" idx="17" hasCustomPrompt="1"/>
          </p:nvPr>
        </p:nvSpPr>
        <p:spPr>
          <a:xfrm>
            <a:off x="609600" y="943614"/>
            <a:ext cx="4951888" cy="278561"/>
          </a:xfrm>
        </p:spPr>
        <p:txBody>
          <a:bodyPr anchor="t"/>
          <a:lstStyle>
            <a:lvl1pPr marL="0" indent="0">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Client Name or Alias</a:t>
            </a:r>
          </a:p>
        </p:txBody>
      </p:sp>
      <p:grpSp>
        <p:nvGrpSpPr>
          <p:cNvPr id="22" name="Group 21" descr="CapTech client story">
            <a:extLst>
              <a:ext uri="{FF2B5EF4-FFF2-40B4-BE49-F238E27FC236}">
                <a16:creationId xmlns:a16="http://schemas.microsoft.com/office/drawing/2014/main" id="{BCEA5D6F-BD40-06FB-6C50-CD1CA8E5657E}"/>
              </a:ext>
            </a:extLst>
          </p:cNvPr>
          <p:cNvGrpSpPr/>
          <p:nvPr userDrawn="1"/>
        </p:nvGrpSpPr>
        <p:grpSpPr>
          <a:xfrm>
            <a:off x="0" y="0"/>
            <a:ext cx="2218765" cy="595223"/>
            <a:chOff x="0" y="0"/>
            <a:chExt cx="2218765" cy="595223"/>
          </a:xfrm>
        </p:grpSpPr>
        <p:sp>
          <p:nvSpPr>
            <p:cNvPr id="11" name="Rectangle 10">
              <a:extLst>
                <a:ext uri="{FF2B5EF4-FFF2-40B4-BE49-F238E27FC236}">
                  <a16:creationId xmlns:a16="http://schemas.microsoft.com/office/drawing/2014/main" id="{65E89973-2CC9-F5FD-646E-F6C7A07447F8}"/>
                </a:ext>
              </a:extLst>
            </p:cNvPr>
            <p:cNvSpPr/>
            <p:nvPr userDrawn="1"/>
          </p:nvSpPr>
          <p:spPr>
            <a:xfrm>
              <a:off x="0" y="0"/>
              <a:ext cx="2218765" cy="595223"/>
            </a:xfrm>
            <a:prstGeom prst="rect">
              <a:avLst/>
            </a:prstGeom>
            <a:solidFill>
              <a:schemeClr val="tx1"/>
            </a:solidFill>
            <a:ln w="12700">
              <a:no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5" name="Text Placeholder 3">
              <a:extLst>
                <a:ext uri="{FF2B5EF4-FFF2-40B4-BE49-F238E27FC236}">
                  <a16:creationId xmlns:a16="http://schemas.microsoft.com/office/drawing/2014/main" id="{75F470E3-82BB-AA81-C572-72C14BD98E19}"/>
                </a:ext>
              </a:extLst>
            </p:cNvPr>
            <p:cNvSpPr txBox="1">
              <a:spLocks/>
            </p:cNvSpPr>
            <p:nvPr userDrawn="1"/>
          </p:nvSpPr>
          <p:spPr>
            <a:xfrm>
              <a:off x="1115213" y="252351"/>
              <a:ext cx="838903" cy="99505"/>
            </a:xfrm>
            <a:prstGeom prst="rect">
              <a:avLst/>
            </a:prstGeom>
          </p:spPr>
          <p:txBody>
            <a:bodyPr lIns="0" tIns="0" rIns="0" bIns="0"/>
            <a:lstStyle>
              <a:lvl1pPr marL="0" indent="0" algn="l" defTabSz="914377" rtl="0" eaLnBrk="1" latinLnBrk="0" hangingPunct="1">
                <a:lnSpc>
                  <a:spcPct val="100000"/>
                </a:lnSpc>
                <a:spcBef>
                  <a:spcPts val="1000"/>
                </a:spcBef>
                <a:buFont typeface="Arial" panose="020B0604020202020204" pitchFamily="34" charset="0"/>
                <a:buNone/>
                <a:defRPr sz="1400" b="0" i="0" kern="900" spc="20" baseline="0">
                  <a:solidFill>
                    <a:schemeClr val="tx1"/>
                  </a:solidFill>
                  <a:latin typeface="Gibson" panose="02000000000000000000" pitchFamily="2" charset="77"/>
                  <a:ea typeface="+mn-ea"/>
                  <a:cs typeface="+mn-cs"/>
                </a:defRPr>
              </a:lvl1pPr>
              <a:lvl2pPr marL="457189" indent="0" algn="l" defTabSz="914377" rtl="0" eaLnBrk="1" latinLnBrk="0" hangingPunct="1">
                <a:lnSpc>
                  <a:spcPct val="100000"/>
                </a:lnSpc>
                <a:spcBef>
                  <a:spcPts val="500"/>
                </a:spcBef>
                <a:buFont typeface="Arial" panose="020B0604020202020204" pitchFamily="34" charset="0"/>
                <a:buNone/>
                <a:defRPr sz="2000" b="1" i="0" kern="1200">
                  <a:solidFill>
                    <a:schemeClr val="tx2"/>
                  </a:solidFill>
                  <a:latin typeface="Gibson" panose="02000000000000000000" pitchFamily="2" charset="77"/>
                  <a:ea typeface="+mn-ea"/>
                  <a:cs typeface="+mn-cs"/>
                </a:defRPr>
              </a:lvl2pPr>
              <a:lvl3pPr marL="914377" indent="0" algn="l" defTabSz="914377" rtl="0" eaLnBrk="1" latinLnBrk="0" hangingPunct="1">
                <a:lnSpc>
                  <a:spcPts val="2000"/>
                </a:lnSpc>
                <a:spcBef>
                  <a:spcPts val="500"/>
                </a:spcBef>
                <a:buFont typeface="Arial" panose="020B0604020202020204" pitchFamily="34" charset="0"/>
                <a:buNone/>
                <a:defRPr sz="2000" b="0" i="0" kern="1200">
                  <a:solidFill>
                    <a:schemeClr val="tx1"/>
                  </a:solidFill>
                  <a:latin typeface="Gibson" panose="02000000000000000000" pitchFamily="2" charset="77"/>
                  <a:ea typeface="+mn-ea"/>
                  <a:cs typeface="+mn-cs"/>
                </a:defRPr>
              </a:lvl3pPr>
              <a:lvl4pPr marL="1371566" indent="0" algn="l" defTabSz="914377" rtl="0" eaLnBrk="1" latinLnBrk="0" hangingPunct="1">
                <a:lnSpc>
                  <a:spcPts val="2000"/>
                </a:lnSpc>
                <a:spcBef>
                  <a:spcPts val="500"/>
                </a:spcBef>
                <a:buFont typeface="Arial" panose="020B0604020202020204" pitchFamily="34" charset="0"/>
                <a:buNone/>
                <a:defRPr sz="1400" b="0" i="0" kern="1200">
                  <a:solidFill>
                    <a:schemeClr val="tx1"/>
                  </a:solidFill>
                  <a:latin typeface="Gibson" panose="02000000000000000000" pitchFamily="2" charset="77"/>
                  <a:ea typeface="+mn-ea"/>
                  <a:cs typeface="+mn-cs"/>
                </a:defRPr>
              </a:lvl4pPr>
              <a:lvl5pPr marL="1828754" indent="0" algn="l" defTabSz="914377" rtl="0" eaLnBrk="1" latinLnBrk="0" hangingPunct="1">
                <a:lnSpc>
                  <a:spcPts val="2000"/>
                </a:lnSpc>
                <a:spcBef>
                  <a:spcPts val="500"/>
                </a:spcBef>
                <a:buFont typeface="Arial" panose="020B0604020202020204" pitchFamily="34" charset="0"/>
                <a:buNone/>
                <a:defRPr sz="1400" b="0" i="0" kern="1200" spc="80" baseline="0">
                  <a:solidFill>
                    <a:schemeClr val="tx1"/>
                  </a:solidFill>
                  <a:latin typeface="Bebas Neue Regular" panose="020B0606020202050201"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sz="700" b="1" i="0" spc="150">
                  <a:solidFill>
                    <a:schemeClr val="bg1"/>
                  </a:solidFill>
                  <a:latin typeface="Gibson SemiBold" pitchFamily="2" charset="77"/>
                </a:rPr>
                <a:t>CLIENT STORY</a:t>
              </a:r>
            </a:p>
          </p:txBody>
        </p:sp>
        <p:cxnSp>
          <p:nvCxnSpPr>
            <p:cNvPr id="16" name="Straight Connector 15">
              <a:extLst>
                <a:ext uri="{FF2B5EF4-FFF2-40B4-BE49-F238E27FC236}">
                  <a16:creationId xmlns:a16="http://schemas.microsoft.com/office/drawing/2014/main" id="{A0B5CC65-F158-F2BC-81EA-00C0EFDB4FF9}"/>
                </a:ext>
                <a:ext uri="{C183D7F6-B498-43B3-948B-1728B52AA6E4}">
                  <adec:decorative xmlns:adec="http://schemas.microsoft.com/office/drawing/2017/decorative" val="1"/>
                </a:ext>
              </a:extLst>
            </p:cNvPr>
            <p:cNvCxnSpPr>
              <a:cxnSpLocks/>
            </p:cNvCxnSpPr>
            <p:nvPr userDrawn="1"/>
          </p:nvCxnSpPr>
          <p:spPr>
            <a:xfrm>
              <a:off x="1011838" y="213863"/>
              <a:ext cx="0" cy="17648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1" name="Logo" descr="CapTech">
              <a:extLst>
                <a:ext uri="{FF2B5EF4-FFF2-40B4-BE49-F238E27FC236}">
                  <a16:creationId xmlns:a16="http://schemas.microsoft.com/office/drawing/2014/main" id="{1944E023-044F-346C-3249-16907D17786E}"/>
                </a:ext>
              </a:extLst>
            </p:cNvPr>
            <p:cNvPicPr>
              <a:picLocks noChangeAspect="1"/>
            </p:cNvPicPr>
            <p:nvPr userDrawn="1"/>
          </p:nvPicPr>
          <p:blipFill>
            <a:blip r:embed="rId2">
              <a:biLevel thresh="25000"/>
            </a:blip>
            <a:srcRect/>
            <a:stretch/>
          </p:blipFill>
          <p:spPr>
            <a:xfrm>
              <a:off x="313928" y="244378"/>
              <a:ext cx="593568" cy="143895"/>
            </a:xfrm>
            <a:prstGeom prst="rect">
              <a:avLst/>
            </a:prstGeom>
          </p:spPr>
        </p:pic>
      </p:grpSp>
      <p:sp>
        <p:nvSpPr>
          <p:cNvPr id="4" name="Picture Placeholder 3">
            <a:extLst>
              <a:ext uri="{FF2B5EF4-FFF2-40B4-BE49-F238E27FC236}">
                <a16:creationId xmlns:a16="http://schemas.microsoft.com/office/drawing/2014/main" id="{562C1E79-D1CB-8A7E-A6C7-82530769B862}"/>
              </a:ext>
            </a:extLst>
          </p:cNvPr>
          <p:cNvSpPr>
            <a:spLocks noGrp="1"/>
          </p:cNvSpPr>
          <p:nvPr>
            <p:ph type="pic" sz="quarter" idx="85" hasCustomPrompt="1"/>
          </p:nvPr>
        </p:nvSpPr>
        <p:spPr>
          <a:xfrm>
            <a:off x="6096000" y="0"/>
            <a:ext cx="6096000" cy="6858000"/>
          </a:xfrm>
          <a:pattFill prst="pct5">
            <a:fgClr>
              <a:schemeClr val="tx1"/>
            </a:fgClr>
            <a:bgClr>
              <a:schemeClr val="bg1"/>
            </a:bgClr>
          </a:pattFill>
        </p:spPr>
        <p:txBody>
          <a:bodyPr anchor="ctr"/>
          <a:lstStyle>
            <a:lvl1pPr marL="0" indent="0" algn="ctr">
              <a:buNone/>
              <a:defRPr sz="2800" b="0" i="0">
                <a:latin typeface="Gibson" pitchFamily="2" charset="77"/>
              </a:defRPr>
            </a:lvl1pPr>
          </a:lstStyle>
          <a:p>
            <a:r>
              <a:rPr lang="en-US"/>
              <a:t>Click to insert image</a:t>
            </a:r>
          </a:p>
        </p:txBody>
      </p:sp>
    </p:spTree>
    <p:extLst>
      <p:ext uri="{BB962C8B-B14F-4D97-AF65-F5344CB8AC3E}">
        <p14:creationId xmlns:p14="http://schemas.microsoft.com/office/powerpoint/2010/main" val="34247999"/>
      </p:ext>
    </p:extLst>
  </p:cSld>
  <p:clrMapOvr>
    <a:masterClrMapping/>
  </p:clrMapOvr>
  <p:extLst>
    <p:ext uri="{DCECCB84-F9BA-43D5-87BE-67443E8EF086}">
      <p15:sldGuideLst xmlns:p15="http://schemas.microsoft.com/office/powerpoint/2012/main">
        <p15:guide id="1" pos="3504">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losing – Taglin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80117F-9ABA-36B6-3193-112E356FA41F}"/>
              </a:ext>
              <a:ext uri="{C183D7F6-B498-43B3-948B-1728B52AA6E4}">
                <adec:decorative xmlns:adec="http://schemas.microsoft.com/office/drawing/2017/decorative" val="1"/>
              </a:ext>
            </a:extLst>
          </p:cNvPr>
          <p:cNvSpPr/>
          <p:nvPr userDrawn="1"/>
        </p:nvSpPr>
        <p:spPr>
          <a:xfrm>
            <a:off x="304800" y="320040"/>
            <a:ext cx="11544300" cy="6217920"/>
          </a:xfrm>
          <a:prstGeom prst="rect">
            <a:avLst/>
          </a:prstGeom>
          <a:solidFill>
            <a:schemeClr val="bg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6" name="Rectangle 5">
            <a:extLst>
              <a:ext uri="{FF2B5EF4-FFF2-40B4-BE49-F238E27FC236}">
                <a16:creationId xmlns:a16="http://schemas.microsoft.com/office/drawing/2014/main" id="{8906EFF6-D3BA-A52F-314B-1A7DD29EC4F7}"/>
              </a:ext>
              <a:ext uri="{C183D7F6-B498-43B3-948B-1728B52AA6E4}">
                <adec:decorative xmlns:adec="http://schemas.microsoft.com/office/drawing/2017/decorative" val="1"/>
              </a:ext>
            </a:extLst>
          </p:cNvPr>
          <p:cNvSpPr/>
          <p:nvPr userDrawn="1"/>
        </p:nvSpPr>
        <p:spPr>
          <a:xfrm>
            <a:off x="270933" y="6537960"/>
            <a:ext cx="11921067" cy="274320"/>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2" name="Picture 1" descr="CapTech">
            <a:extLst>
              <a:ext uri="{FF2B5EF4-FFF2-40B4-BE49-F238E27FC236}">
                <a16:creationId xmlns:a16="http://schemas.microsoft.com/office/drawing/2014/main" id="{4DAA607A-61CD-155B-99B6-687B9E5FAEF2}"/>
              </a:ext>
            </a:extLst>
          </p:cNvPr>
          <p:cNvPicPr>
            <a:picLocks noChangeAspect="1"/>
          </p:cNvPicPr>
          <p:nvPr userDrawn="1"/>
        </p:nvPicPr>
        <p:blipFill>
          <a:blip r:embed="rId2"/>
          <a:stretch>
            <a:fillRect/>
          </a:stretch>
        </p:blipFill>
        <p:spPr>
          <a:xfrm>
            <a:off x="5506134" y="4730781"/>
            <a:ext cx="1155653" cy="274321"/>
          </a:xfrm>
          <a:prstGeom prst="rect">
            <a:avLst/>
          </a:prstGeom>
        </p:spPr>
      </p:pic>
      <p:pic>
        <p:nvPicPr>
          <p:cNvPr id="4" name="Graphic 3" descr="Let's do next together.">
            <a:extLst>
              <a:ext uri="{FF2B5EF4-FFF2-40B4-BE49-F238E27FC236}">
                <a16:creationId xmlns:a16="http://schemas.microsoft.com/office/drawing/2014/main" id="{0F16BC6F-860A-13C4-1051-AB74B16BAE3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209800" y="3025074"/>
            <a:ext cx="7772400" cy="780958"/>
          </a:xfrm>
          <a:prstGeom prst="rect">
            <a:avLst/>
          </a:prstGeom>
        </p:spPr>
      </p:pic>
    </p:spTree>
    <p:extLst>
      <p:ext uri="{BB962C8B-B14F-4D97-AF65-F5344CB8AC3E}">
        <p14:creationId xmlns:p14="http://schemas.microsoft.com/office/powerpoint/2010/main" val="219489415"/>
      </p:ext>
    </p:extLst>
  </p:cSld>
  <p:clrMapOvr>
    <a:masterClrMapping/>
  </p:clrMapOvr>
  <p:extLst>
    <p:ext uri="{DCECCB84-F9BA-43D5-87BE-67443E8EF086}">
      <p15:sldGuideLst xmlns:p15="http://schemas.microsoft.com/office/powerpoint/2012/main">
        <p15:guide id="2" pos="7680">
          <p15:clr>
            <a:srgbClr val="FBAE40"/>
          </p15:clr>
        </p15:guide>
        <p15:guide id="3" orient="horz" pos="264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Closing – Tagline + Contacts 2 (Light Gra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1CE6497-E66C-768D-5336-4CDF23C25D1B}"/>
              </a:ext>
              <a:ext uri="{C183D7F6-B498-43B3-948B-1728B52AA6E4}">
                <adec:decorative xmlns:adec="http://schemas.microsoft.com/office/drawing/2017/decorative" val="1"/>
              </a:ext>
            </a:extLst>
          </p:cNvPr>
          <p:cNvSpPr/>
          <p:nvPr userDrawn="1"/>
        </p:nvSpPr>
        <p:spPr>
          <a:xfrm>
            <a:off x="0" y="1"/>
            <a:ext cx="5303520"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 name="Text Placeholder 16">
            <a:extLst>
              <a:ext uri="{FF2B5EF4-FFF2-40B4-BE49-F238E27FC236}">
                <a16:creationId xmlns:a16="http://schemas.microsoft.com/office/drawing/2014/main" id="{ECA19DC5-90E7-3885-1105-2FFA61BF869B}"/>
              </a:ext>
            </a:extLst>
          </p:cNvPr>
          <p:cNvSpPr txBox="1">
            <a:spLocks/>
          </p:cNvSpPr>
          <p:nvPr userDrawn="1"/>
        </p:nvSpPr>
        <p:spPr>
          <a:xfrm>
            <a:off x="2072090" y="5951089"/>
            <a:ext cx="2638569" cy="411643"/>
          </a:xfrm>
          <a:prstGeom prst="rect">
            <a:avLst/>
          </a:prstGeom>
        </p:spPr>
        <p:txBody>
          <a:bodyPr l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chemeClr val="accent2">
                    <a:lumMod val="75000"/>
                  </a:schemeClr>
                </a:solidFill>
                <a:hlinkClick r:id="rId2">
                  <a:extLst>
                    <a:ext uri="{A12FA001-AC4F-418D-AE19-62706E023703}">
                      <ahyp:hlinkClr xmlns:ahyp="http://schemas.microsoft.com/office/drawing/2018/hyperlinkcolor" val="tx"/>
                    </a:ext>
                  </a:extLst>
                </a:hlinkClick>
              </a:rPr>
              <a:t>captechconsulting.com</a:t>
            </a:r>
          </a:p>
        </p:txBody>
      </p:sp>
      <p:cxnSp>
        <p:nvCxnSpPr>
          <p:cNvPr id="4" name="Straight Connector 3">
            <a:extLst>
              <a:ext uri="{FF2B5EF4-FFF2-40B4-BE49-F238E27FC236}">
                <a16:creationId xmlns:a16="http://schemas.microsoft.com/office/drawing/2014/main" id="{C6DBBF9C-4994-9B71-7B1A-B8646AE8962D}"/>
              </a:ext>
              <a:ext uri="{C183D7F6-B498-43B3-948B-1728B52AA6E4}">
                <adec:decorative xmlns:adec="http://schemas.microsoft.com/office/drawing/2017/decorative" val="1"/>
              </a:ext>
            </a:extLst>
          </p:cNvPr>
          <p:cNvCxnSpPr/>
          <p:nvPr userDrawn="1"/>
        </p:nvCxnSpPr>
        <p:spPr>
          <a:xfrm>
            <a:off x="1839868" y="5981504"/>
            <a:ext cx="0" cy="307337"/>
          </a:xfrm>
          <a:prstGeom prst="line">
            <a:avLst/>
          </a:prstGeom>
          <a:ln w="19050">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pic>
        <p:nvPicPr>
          <p:cNvPr id="6" name="Logo" descr="CapTech">
            <a:extLst>
              <a:ext uri="{FF2B5EF4-FFF2-40B4-BE49-F238E27FC236}">
                <a16:creationId xmlns:a16="http://schemas.microsoft.com/office/drawing/2014/main" id="{AC6A8111-5E41-5BA7-CA48-134C3A5CB3A2}"/>
              </a:ext>
            </a:extLst>
          </p:cNvPr>
          <p:cNvPicPr>
            <a:picLocks noChangeAspect="1"/>
          </p:cNvPicPr>
          <p:nvPr userDrawn="1"/>
        </p:nvPicPr>
        <p:blipFill>
          <a:blip r:embed="rId3">
            <a:duotone>
              <a:prstClr val="black"/>
              <a:schemeClr val="accent2">
                <a:tint val="45000"/>
                <a:satMod val="400000"/>
              </a:schemeClr>
            </a:duotone>
            <a:alphaModFix amt="70000"/>
          </a:blip>
          <a:srcRect/>
          <a:stretch/>
        </p:blipFill>
        <p:spPr>
          <a:xfrm>
            <a:off x="609600" y="6020074"/>
            <a:ext cx="1049215" cy="254354"/>
          </a:xfrm>
          <a:prstGeom prst="rect">
            <a:avLst/>
          </a:prstGeom>
        </p:spPr>
      </p:pic>
      <p:sp>
        <p:nvSpPr>
          <p:cNvPr id="35" name="Rectangle 34">
            <a:extLst>
              <a:ext uri="{FF2B5EF4-FFF2-40B4-BE49-F238E27FC236}">
                <a16:creationId xmlns:a16="http://schemas.microsoft.com/office/drawing/2014/main" id="{6BD0D30B-1D69-9868-7132-B552A82BA3A1}"/>
              </a:ext>
              <a:ext uri="{C183D7F6-B498-43B3-948B-1728B52AA6E4}">
                <adec:decorative xmlns:adec="http://schemas.microsoft.com/office/drawing/2017/decorative" val="1"/>
              </a:ext>
            </a:extLst>
          </p:cNvPr>
          <p:cNvSpPr/>
          <p:nvPr userDrawn="1"/>
        </p:nvSpPr>
        <p:spPr>
          <a:xfrm>
            <a:off x="10415588" y="6020074"/>
            <a:ext cx="1776412" cy="837926"/>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45" name="Picture Placeholder 2">
            <a:extLst>
              <a:ext uri="{FF2B5EF4-FFF2-40B4-BE49-F238E27FC236}">
                <a16:creationId xmlns:a16="http://schemas.microsoft.com/office/drawing/2014/main" id="{AD6E2A9C-B273-717B-2A44-BCDEDC135C98}"/>
              </a:ext>
              <a:ext uri="{C183D7F6-B498-43B3-948B-1728B52AA6E4}">
                <adec:decorative xmlns:adec="http://schemas.microsoft.com/office/drawing/2017/decorative" val="1"/>
              </a:ext>
            </a:extLst>
          </p:cNvPr>
          <p:cNvSpPr>
            <a:spLocks noGrp="1" noChangeAspect="1"/>
          </p:cNvSpPr>
          <p:nvPr>
            <p:ph type="pic" sz="quarter" idx="74" hasCustomPrompt="1"/>
          </p:nvPr>
        </p:nvSpPr>
        <p:spPr>
          <a:xfrm>
            <a:off x="6105769" y="4597563"/>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51" name="Picture Placeholder 2">
            <a:extLst>
              <a:ext uri="{FF2B5EF4-FFF2-40B4-BE49-F238E27FC236}">
                <a16:creationId xmlns:a16="http://schemas.microsoft.com/office/drawing/2014/main" id="{46C58A43-0143-7341-0731-6D52F1F21B83}"/>
              </a:ext>
              <a:ext uri="{C183D7F6-B498-43B3-948B-1728B52AA6E4}">
                <adec:decorative xmlns:adec="http://schemas.microsoft.com/office/drawing/2017/decorative" val="1"/>
              </a:ext>
            </a:extLst>
          </p:cNvPr>
          <p:cNvSpPr>
            <a:spLocks noGrp="1" noChangeAspect="1"/>
          </p:cNvSpPr>
          <p:nvPr>
            <p:ph type="pic" sz="quarter" idx="79" hasCustomPrompt="1"/>
          </p:nvPr>
        </p:nvSpPr>
        <p:spPr>
          <a:xfrm>
            <a:off x="6105769" y="2724869"/>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7" name="Picture Placeholder 2">
            <a:extLst>
              <a:ext uri="{FF2B5EF4-FFF2-40B4-BE49-F238E27FC236}">
                <a16:creationId xmlns:a16="http://schemas.microsoft.com/office/drawing/2014/main" id="{D2A6019B-3459-EBA3-AFCE-1B8BE0E7981D}"/>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05769" y="849091"/>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pic>
        <p:nvPicPr>
          <p:cNvPr id="7" name="Graphic 6" descr="Let's do next together.">
            <a:extLst>
              <a:ext uri="{FF2B5EF4-FFF2-40B4-BE49-F238E27FC236}">
                <a16:creationId xmlns:a16="http://schemas.microsoft.com/office/drawing/2014/main" id="{63E01565-0842-6DD7-CFCE-EDB256758B2C}"/>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609600" y="994178"/>
            <a:ext cx="2975275" cy="3131411"/>
          </a:xfrm>
          <a:prstGeom prst="rect">
            <a:avLst/>
          </a:prstGeom>
        </p:spPr>
      </p:pic>
      <p:sp>
        <p:nvSpPr>
          <p:cNvPr id="10" name="Text Placeholder 1">
            <a:extLst>
              <a:ext uri="{FF2B5EF4-FFF2-40B4-BE49-F238E27FC236}">
                <a16:creationId xmlns:a16="http://schemas.microsoft.com/office/drawing/2014/main" id="{64311C96-58CE-7C1C-E5E6-EB2FE2D77968}"/>
              </a:ext>
            </a:extLst>
          </p:cNvPr>
          <p:cNvSpPr>
            <a:spLocks noGrp="1"/>
          </p:cNvSpPr>
          <p:nvPr>
            <p:ph type="body" sz="quarter" idx="75" hasCustomPrompt="1"/>
          </p:nvPr>
        </p:nvSpPr>
        <p:spPr>
          <a:xfrm>
            <a:off x="7833875" y="5547612"/>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11" name="Text Placeholder 1">
            <a:extLst>
              <a:ext uri="{FF2B5EF4-FFF2-40B4-BE49-F238E27FC236}">
                <a16:creationId xmlns:a16="http://schemas.microsoft.com/office/drawing/2014/main" id="{CB9BE977-BF1B-2C80-4C56-193477F0556E}"/>
              </a:ext>
            </a:extLst>
          </p:cNvPr>
          <p:cNvSpPr>
            <a:spLocks noGrp="1"/>
          </p:cNvSpPr>
          <p:nvPr>
            <p:ph type="body" sz="quarter" idx="71" hasCustomPrompt="1"/>
          </p:nvPr>
        </p:nvSpPr>
        <p:spPr>
          <a:xfrm>
            <a:off x="7833875" y="5293979"/>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12" name="Text Placeholder 15">
            <a:extLst>
              <a:ext uri="{FF2B5EF4-FFF2-40B4-BE49-F238E27FC236}">
                <a16:creationId xmlns:a16="http://schemas.microsoft.com/office/drawing/2014/main" id="{88F834B4-A460-E81F-E12B-ECEABEDFFA30}"/>
              </a:ext>
            </a:extLst>
          </p:cNvPr>
          <p:cNvSpPr>
            <a:spLocks noGrp="1"/>
          </p:cNvSpPr>
          <p:nvPr>
            <p:ph type="body" sz="quarter" idx="72" hasCustomPrompt="1"/>
          </p:nvPr>
        </p:nvSpPr>
        <p:spPr>
          <a:xfrm>
            <a:off x="7833877" y="4993739"/>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3" name="Text Placeholder 1">
            <a:extLst>
              <a:ext uri="{FF2B5EF4-FFF2-40B4-BE49-F238E27FC236}">
                <a16:creationId xmlns:a16="http://schemas.microsoft.com/office/drawing/2014/main" id="{1AFCB421-D8DA-16E8-F47A-5A27CC20D4E8}"/>
              </a:ext>
            </a:extLst>
          </p:cNvPr>
          <p:cNvSpPr>
            <a:spLocks noGrp="1"/>
          </p:cNvSpPr>
          <p:nvPr>
            <p:ph type="body" sz="quarter" idx="73" hasCustomPrompt="1"/>
          </p:nvPr>
        </p:nvSpPr>
        <p:spPr>
          <a:xfrm>
            <a:off x="7833877" y="4728195"/>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4" name="Text Placeholder 1">
            <a:extLst>
              <a:ext uri="{FF2B5EF4-FFF2-40B4-BE49-F238E27FC236}">
                <a16:creationId xmlns:a16="http://schemas.microsoft.com/office/drawing/2014/main" id="{E97AB35D-B0D0-4FBD-0AAD-FEB8A8AF6B9F}"/>
              </a:ext>
            </a:extLst>
          </p:cNvPr>
          <p:cNvSpPr>
            <a:spLocks noGrp="1"/>
          </p:cNvSpPr>
          <p:nvPr>
            <p:ph type="body" sz="quarter" idx="80" hasCustomPrompt="1"/>
          </p:nvPr>
        </p:nvSpPr>
        <p:spPr>
          <a:xfrm>
            <a:off x="7833875" y="3674918"/>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15" name="Text Placeholder 1">
            <a:extLst>
              <a:ext uri="{FF2B5EF4-FFF2-40B4-BE49-F238E27FC236}">
                <a16:creationId xmlns:a16="http://schemas.microsoft.com/office/drawing/2014/main" id="{F464454F-5A9A-9FB4-B0C5-2452B321F98C}"/>
              </a:ext>
            </a:extLst>
          </p:cNvPr>
          <p:cNvSpPr>
            <a:spLocks noGrp="1"/>
          </p:cNvSpPr>
          <p:nvPr>
            <p:ph type="body" sz="quarter" idx="76" hasCustomPrompt="1"/>
          </p:nvPr>
        </p:nvSpPr>
        <p:spPr>
          <a:xfrm>
            <a:off x="7833875" y="3421285"/>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16" name="Text Placeholder 15">
            <a:extLst>
              <a:ext uri="{FF2B5EF4-FFF2-40B4-BE49-F238E27FC236}">
                <a16:creationId xmlns:a16="http://schemas.microsoft.com/office/drawing/2014/main" id="{8ADC4AB3-6C57-04DC-D42E-00A7151210B0}"/>
              </a:ext>
            </a:extLst>
          </p:cNvPr>
          <p:cNvSpPr>
            <a:spLocks noGrp="1"/>
          </p:cNvSpPr>
          <p:nvPr>
            <p:ph type="body" sz="quarter" idx="77" hasCustomPrompt="1"/>
          </p:nvPr>
        </p:nvSpPr>
        <p:spPr>
          <a:xfrm>
            <a:off x="7833877" y="3121045"/>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7" name="Text Placeholder 1">
            <a:extLst>
              <a:ext uri="{FF2B5EF4-FFF2-40B4-BE49-F238E27FC236}">
                <a16:creationId xmlns:a16="http://schemas.microsoft.com/office/drawing/2014/main" id="{732EA618-03B8-0A34-BB67-A60C708ECAA3}"/>
              </a:ext>
            </a:extLst>
          </p:cNvPr>
          <p:cNvSpPr>
            <a:spLocks noGrp="1"/>
          </p:cNvSpPr>
          <p:nvPr>
            <p:ph type="body" sz="quarter" idx="78" hasCustomPrompt="1"/>
          </p:nvPr>
        </p:nvSpPr>
        <p:spPr>
          <a:xfrm>
            <a:off x="7833877" y="2855501"/>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8" name="Text Placeholder 1">
            <a:extLst>
              <a:ext uri="{FF2B5EF4-FFF2-40B4-BE49-F238E27FC236}">
                <a16:creationId xmlns:a16="http://schemas.microsoft.com/office/drawing/2014/main" id="{AE226E07-0163-FBD8-B6A1-3C4F0200283B}"/>
              </a:ext>
            </a:extLst>
          </p:cNvPr>
          <p:cNvSpPr>
            <a:spLocks noGrp="1"/>
          </p:cNvSpPr>
          <p:nvPr>
            <p:ph type="body" sz="quarter" idx="70" hasCustomPrompt="1"/>
          </p:nvPr>
        </p:nvSpPr>
        <p:spPr>
          <a:xfrm>
            <a:off x="7833875" y="1794073"/>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19" name="Text Placeholder 1">
            <a:extLst>
              <a:ext uri="{FF2B5EF4-FFF2-40B4-BE49-F238E27FC236}">
                <a16:creationId xmlns:a16="http://schemas.microsoft.com/office/drawing/2014/main" id="{87CD6002-A44C-6A8B-1874-F7FF292757D6}"/>
              </a:ext>
            </a:extLst>
          </p:cNvPr>
          <p:cNvSpPr>
            <a:spLocks noGrp="1"/>
          </p:cNvSpPr>
          <p:nvPr>
            <p:ph type="body" sz="quarter" idx="63" hasCustomPrompt="1"/>
          </p:nvPr>
        </p:nvSpPr>
        <p:spPr>
          <a:xfrm>
            <a:off x="7833875" y="1545507"/>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20" name="Text Placeholder 15">
            <a:extLst>
              <a:ext uri="{FF2B5EF4-FFF2-40B4-BE49-F238E27FC236}">
                <a16:creationId xmlns:a16="http://schemas.microsoft.com/office/drawing/2014/main" id="{BDEBB2AC-4F0B-101C-D4FC-D96B1BF0AEF1}"/>
              </a:ext>
            </a:extLst>
          </p:cNvPr>
          <p:cNvSpPr>
            <a:spLocks noGrp="1"/>
          </p:cNvSpPr>
          <p:nvPr>
            <p:ph type="body" sz="quarter" idx="19" hasCustomPrompt="1"/>
          </p:nvPr>
        </p:nvSpPr>
        <p:spPr>
          <a:xfrm>
            <a:off x="7833877" y="1245267"/>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1" name="Text Placeholder 1">
            <a:extLst>
              <a:ext uri="{FF2B5EF4-FFF2-40B4-BE49-F238E27FC236}">
                <a16:creationId xmlns:a16="http://schemas.microsoft.com/office/drawing/2014/main" id="{7D8CF263-3485-F7A0-663A-BA0FF245AF44}"/>
              </a:ext>
            </a:extLst>
          </p:cNvPr>
          <p:cNvSpPr>
            <a:spLocks noGrp="1"/>
          </p:cNvSpPr>
          <p:nvPr>
            <p:ph type="body" sz="quarter" idx="43" hasCustomPrompt="1"/>
          </p:nvPr>
        </p:nvSpPr>
        <p:spPr>
          <a:xfrm>
            <a:off x="7833877" y="979723"/>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Tree>
    <p:extLst>
      <p:ext uri="{BB962C8B-B14F-4D97-AF65-F5344CB8AC3E}">
        <p14:creationId xmlns:p14="http://schemas.microsoft.com/office/powerpoint/2010/main" val="252547493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losing – Tagline + Contacts 1 (CapTech Blue)">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3A668EDC-7FD9-4827-ED03-B1BFF2C322C0}"/>
              </a:ext>
              <a:ext uri="{C183D7F6-B498-43B3-948B-1728B52AA6E4}">
                <adec:decorative xmlns:adec="http://schemas.microsoft.com/office/drawing/2017/decorative" val="1"/>
              </a:ext>
            </a:extLst>
          </p:cNvPr>
          <p:cNvSpPr/>
          <p:nvPr userDrawn="1"/>
        </p:nvSpPr>
        <p:spPr>
          <a:xfrm>
            <a:off x="0" y="0"/>
            <a:ext cx="5303520" cy="685800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3" name="Text Placeholder 16">
            <a:extLst>
              <a:ext uri="{FF2B5EF4-FFF2-40B4-BE49-F238E27FC236}">
                <a16:creationId xmlns:a16="http://schemas.microsoft.com/office/drawing/2014/main" id="{3BB0BBA8-DAC7-122F-FB4B-51DDDE6492B1}"/>
              </a:ext>
            </a:extLst>
          </p:cNvPr>
          <p:cNvSpPr txBox="1">
            <a:spLocks/>
          </p:cNvSpPr>
          <p:nvPr userDrawn="1"/>
        </p:nvSpPr>
        <p:spPr>
          <a:xfrm>
            <a:off x="2072090" y="5951088"/>
            <a:ext cx="2638569" cy="411643"/>
          </a:xfrm>
          <a:prstGeom prst="rect">
            <a:avLst/>
          </a:prstGeom>
        </p:spPr>
        <p:txBody>
          <a:bodyPr l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cxnSp>
        <p:nvCxnSpPr>
          <p:cNvPr id="34" name="Straight Connector 33">
            <a:extLst>
              <a:ext uri="{FF2B5EF4-FFF2-40B4-BE49-F238E27FC236}">
                <a16:creationId xmlns:a16="http://schemas.microsoft.com/office/drawing/2014/main" id="{EFC6F9DB-0FB0-F7D4-05BA-AB8526F3EE3C}"/>
              </a:ext>
              <a:ext uri="{C183D7F6-B498-43B3-948B-1728B52AA6E4}">
                <adec:decorative xmlns:adec="http://schemas.microsoft.com/office/drawing/2017/decorative" val="1"/>
              </a:ext>
            </a:extLst>
          </p:cNvPr>
          <p:cNvCxnSpPr/>
          <p:nvPr userDrawn="1"/>
        </p:nvCxnSpPr>
        <p:spPr>
          <a:xfrm>
            <a:off x="1839868" y="5981503"/>
            <a:ext cx="0" cy="307337"/>
          </a:xfrm>
          <a:prstGeom prst="line">
            <a:avLst/>
          </a:prstGeom>
          <a:ln w="1905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pic>
        <p:nvPicPr>
          <p:cNvPr id="37" name="Logo" descr="CapTech">
            <a:extLst>
              <a:ext uri="{FF2B5EF4-FFF2-40B4-BE49-F238E27FC236}">
                <a16:creationId xmlns:a16="http://schemas.microsoft.com/office/drawing/2014/main" id="{D6AF81B6-DA2B-8828-EE5E-527D38527FE8}"/>
              </a:ext>
              <a:ext uri="{C183D7F6-B498-43B3-948B-1728B52AA6E4}">
                <adec:decorative xmlns:adec="http://schemas.microsoft.com/office/drawing/2017/decorative" val="0"/>
              </a:ext>
            </a:extLst>
          </p:cNvPr>
          <p:cNvPicPr>
            <a:picLocks noChangeAspect="1"/>
          </p:cNvPicPr>
          <p:nvPr userDrawn="1"/>
        </p:nvPicPr>
        <p:blipFill>
          <a:blip r:embed="rId3">
            <a:biLevel thresh="25000"/>
          </a:blip>
          <a:srcRect/>
          <a:stretch/>
        </p:blipFill>
        <p:spPr>
          <a:xfrm>
            <a:off x="609600" y="6020073"/>
            <a:ext cx="1049215" cy="254354"/>
          </a:xfrm>
          <a:prstGeom prst="rect">
            <a:avLst/>
          </a:prstGeom>
        </p:spPr>
      </p:pic>
      <p:sp>
        <p:nvSpPr>
          <p:cNvPr id="35" name="Rectangle 34">
            <a:extLst>
              <a:ext uri="{FF2B5EF4-FFF2-40B4-BE49-F238E27FC236}">
                <a16:creationId xmlns:a16="http://schemas.microsoft.com/office/drawing/2014/main" id="{6BD0D30B-1D69-9868-7132-B552A82BA3A1}"/>
              </a:ext>
              <a:ext uri="{C183D7F6-B498-43B3-948B-1728B52AA6E4}">
                <adec:decorative xmlns:adec="http://schemas.microsoft.com/office/drawing/2017/decorative" val="1"/>
              </a:ext>
            </a:extLst>
          </p:cNvPr>
          <p:cNvSpPr/>
          <p:nvPr userDrawn="1"/>
        </p:nvSpPr>
        <p:spPr>
          <a:xfrm>
            <a:off x="10415588" y="6020074"/>
            <a:ext cx="1776412" cy="837926"/>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47" name="Text Placeholder 1">
            <a:extLst>
              <a:ext uri="{FF2B5EF4-FFF2-40B4-BE49-F238E27FC236}">
                <a16:creationId xmlns:a16="http://schemas.microsoft.com/office/drawing/2014/main" id="{6036E001-DA0E-2BBA-96A7-BA0C0C22664B}"/>
              </a:ext>
            </a:extLst>
          </p:cNvPr>
          <p:cNvSpPr>
            <a:spLocks noGrp="1"/>
          </p:cNvSpPr>
          <p:nvPr>
            <p:ph type="body" sz="quarter" idx="75" hasCustomPrompt="1"/>
          </p:nvPr>
        </p:nvSpPr>
        <p:spPr>
          <a:xfrm>
            <a:off x="7833875" y="5547612"/>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42" name="Text Placeholder 1">
            <a:extLst>
              <a:ext uri="{FF2B5EF4-FFF2-40B4-BE49-F238E27FC236}">
                <a16:creationId xmlns:a16="http://schemas.microsoft.com/office/drawing/2014/main" id="{A9AF27E1-7837-670E-9727-FAFAFA8079D5}"/>
              </a:ext>
            </a:extLst>
          </p:cNvPr>
          <p:cNvSpPr>
            <a:spLocks noGrp="1"/>
          </p:cNvSpPr>
          <p:nvPr>
            <p:ph type="body" sz="quarter" idx="71" hasCustomPrompt="1"/>
          </p:nvPr>
        </p:nvSpPr>
        <p:spPr>
          <a:xfrm>
            <a:off x="7833875" y="5293979"/>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43" name="Text Placeholder 15">
            <a:extLst>
              <a:ext uri="{FF2B5EF4-FFF2-40B4-BE49-F238E27FC236}">
                <a16:creationId xmlns:a16="http://schemas.microsoft.com/office/drawing/2014/main" id="{40BE7BA9-FFC8-2749-1ABE-D1360506BA04}"/>
              </a:ext>
            </a:extLst>
          </p:cNvPr>
          <p:cNvSpPr>
            <a:spLocks noGrp="1"/>
          </p:cNvSpPr>
          <p:nvPr>
            <p:ph type="body" sz="quarter" idx="72" hasCustomPrompt="1"/>
          </p:nvPr>
        </p:nvSpPr>
        <p:spPr>
          <a:xfrm>
            <a:off x="7833877" y="4993739"/>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4" name="Text Placeholder 1">
            <a:extLst>
              <a:ext uri="{FF2B5EF4-FFF2-40B4-BE49-F238E27FC236}">
                <a16:creationId xmlns:a16="http://schemas.microsoft.com/office/drawing/2014/main" id="{BB36AD97-2EBA-A037-56F5-31AD85D53041}"/>
              </a:ext>
            </a:extLst>
          </p:cNvPr>
          <p:cNvSpPr>
            <a:spLocks noGrp="1"/>
          </p:cNvSpPr>
          <p:nvPr>
            <p:ph type="body" sz="quarter" idx="73" hasCustomPrompt="1"/>
          </p:nvPr>
        </p:nvSpPr>
        <p:spPr>
          <a:xfrm>
            <a:off x="7833877" y="4728195"/>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45" name="Picture Placeholder 2">
            <a:extLst>
              <a:ext uri="{FF2B5EF4-FFF2-40B4-BE49-F238E27FC236}">
                <a16:creationId xmlns:a16="http://schemas.microsoft.com/office/drawing/2014/main" id="{AD6E2A9C-B273-717B-2A44-BCDEDC135C98}"/>
              </a:ext>
              <a:ext uri="{C183D7F6-B498-43B3-948B-1728B52AA6E4}">
                <adec:decorative xmlns:adec="http://schemas.microsoft.com/office/drawing/2017/decorative" val="1"/>
              </a:ext>
            </a:extLst>
          </p:cNvPr>
          <p:cNvSpPr>
            <a:spLocks noGrp="1" noChangeAspect="1"/>
          </p:cNvSpPr>
          <p:nvPr>
            <p:ph type="pic" sz="quarter" idx="74" hasCustomPrompt="1"/>
          </p:nvPr>
        </p:nvSpPr>
        <p:spPr>
          <a:xfrm>
            <a:off x="6105769" y="4597563"/>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53" name="Text Placeholder 1">
            <a:extLst>
              <a:ext uri="{FF2B5EF4-FFF2-40B4-BE49-F238E27FC236}">
                <a16:creationId xmlns:a16="http://schemas.microsoft.com/office/drawing/2014/main" id="{AD6197ED-F82D-976C-E5EE-3E92643EBFE3}"/>
              </a:ext>
            </a:extLst>
          </p:cNvPr>
          <p:cNvSpPr>
            <a:spLocks noGrp="1"/>
          </p:cNvSpPr>
          <p:nvPr>
            <p:ph type="body" sz="quarter" idx="80" hasCustomPrompt="1"/>
          </p:nvPr>
        </p:nvSpPr>
        <p:spPr>
          <a:xfrm>
            <a:off x="7833875" y="3674918"/>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48" name="Text Placeholder 1">
            <a:extLst>
              <a:ext uri="{FF2B5EF4-FFF2-40B4-BE49-F238E27FC236}">
                <a16:creationId xmlns:a16="http://schemas.microsoft.com/office/drawing/2014/main" id="{25A8902C-13FB-0C92-E9DC-B1DF47864F5D}"/>
              </a:ext>
            </a:extLst>
          </p:cNvPr>
          <p:cNvSpPr>
            <a:spLocks noGrp="1"/>
          </p:cNvSpPr>
          <p:nvPr>
            <p:ph type="body" sz="quarter" idx="76" hasCustomPrompt="1"/>
          </p:nvPr>
        </p:nvSpPr>
        <p:spPr>
          <a:xfrm>
            <a:off x="7833875" y="3421285"/>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49" name="Text Placeholder 15">
            <a:extLst>
              <a:ext uri="{FF2B5EF4-FFF2-40B4-BE49-F238E27FC236}">
                <a16:creationId xmlns:a16="http://schemas.microsoft.com/office/drawing/2014/main" id="{44F84648-D648-FEB9-9A67-D81D2E484C3A}"/>
              </a:ext>
            </a:extLst>
          </p:cNvPr>
          <p:cNvSpPr>
            <a:spLocks noGrp="1"/>
          </p:cNvSpPr>
          <p:nvPr>
            <p:ph type="body" sz="quarter" idx="77" hasCustomPrompt="1"/>
          </p:nvPr>
        </p:nvSpPr>
        <p:spPr>
          <a:xfrm>
            <a:off x="7833877" y="3121045"/>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0" name="Text Placeholder 1">
            <a:extLst>
              <a:ext uri="{FF2B5EF4-FFF2-40B4-BE49-F238E27FC236}">
                <a16:creationId xmlns:a16="http://schemas.microsoft.com/office/drawing/2014/main" id="{B903C244-CE93-6022-3E72-0D57E25FBD1A}"/>
              </a:ext>
            </a:extLst>
          </p:cNvPr>
          <p:cNvSpPr>
            <a:spLocks noGrp="1"/>
          </p:cNvSpPr>
          <p:nvPr>
            <p:ph type="body" sz="quarter" idx="78" hasCustomPrompt="1"/>
          </p:nvPr>
        </p:nvSpPr>
        <p:spPr>
          <a:xfrm>
            <a:off x="7833877" y="2855501"/>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51" name="Picture Placeholder 2">
            <a:extLst>
              <a:ext uri="{FF2B5EF4-FFF2-40B4-BE49-F238E27FC236}">
                <a16:creationId xmlns:a16="http://schemas.microsoft.com/office/drawing/2014/main" id="{46C58A43-0143-7341-0731-6D52F1F21B83}"/>
              </a:ext>
              <a:ext uri="{C183D7F6-B498-43B3-948B-1728B52AA6E4}">
                <adec:decorative xmlns:adec="http://schemas.microsoft.com/office/drawing/2017/decorative" val="1"/>
              </a:ext>
            </a:extLst>
          </p:cNvPr>
          <p:cNvSpPr>
            <a:spLocks noGrp="1" noChangeAspect="1"/>
          </p:cNvSpPr>
          <p:nvPr>
            <p:ph type="pic" sz="quarter" idx="79" hasCustomPrompt="1"/>
          </p:nvPr>
        </p:nvSpPr>
        <p:spPr>
          <a:xfrm>
            <a:off x="6105769" y="2724869"/>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1" name="Text Placeholder 1">
            <a:extLst>
              <a:ext uri="{FF2B5EF4-FFF2-40B4-BE49-F238E27FC236}">
                <a16:creationId xmlns:a16="http://schemas.microsoft.com/office/drawing/2014/main" id="{34F52C89-95B5-F809-DBCF-718683E89967}"/>
              </a:ext>
            </a:extLst>
          </p:cNvPr>
          <p:cNvSpPr>
            <a:spLocks noGrp="1"/>
          </p:cNvSpPr>
          <p:nvPr>
            <p:ph type="body" sz="quarter" idx="70" hasCustomPrompt="1"/>
          </p:nvPr>
        </p:nvSpPr>
        <p:spPr>
          <a:xfrm>
            <a:off x="7833875" y="1794073"/>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8" name="Text Placeholder 1">
            <a:extLst>
              <a:ext uri="{FF2B5EF4-FFF2-40B4-BE49-F238E27FC236}">
                <a16:creationId xmlns:a16="http://schemas.microsoft.com/office/drawing/2014/main" id="{04319CF1-EE17-ABF4-17D1-DE8350733FC4}"/>
              </a:ext>
            </a:extLst>
          </p:cNvPr>
          <p:cNvSpPr>
            <a:spLocks noGrp="1"/>
          </p:cNvSpPr>
          <p:nvPr>
            <p:ph type="body" sz="quarter" idx="63" hasCustomPrompt="1"/>
          </p:nvPr>
        </p:nvSpPr>
        <p:spPr>
          <a:xfrm>
            <a:off x="7833875" y="1545507"/>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9" name="Text Placeholder 15">
            <a:extLst>
              <a:ext uri="{FF2B5EF4-FFF2-40B4-BE49-F238E27FC236}">
                <a16:creationId xmlns:a16="http://schemas.microsoft.com/office/drawing/2014/main" id="{35399B57-A1E5-D9C5-6A1C-45425F2DB7A1}"/>
              </a:ext>
            </a:extLst>
          </p:cNvPr>
          <p:cNvSpPr>
            <a:spLocks noGrp="1"/>
          </p:cNvSpPr>
          <p:nvPr>
            <p:ph type="body" sz="quarter" idx="19" hasCustomPrompt="1"/>
          </p:nvPr>
        </p:nvSpPr>
        <p:spPr>
          <a:xfrm>
            <a:off x="7833877" y="1245267"/>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9D722362-6799-598B-790B-FF03F7B743F7}"/>
              </a:ext>
            </a:extLst>
          </p:cNvPr>
          <p:cNvSpPr>
            <a:spLocks noGrp="1"/>
          </p:cNvSpPr>
          <p:nvPr>
            <p:ph type="body" sz="quarter" idx="43" hasCustomPrompt="1"/>
          </p:nvPr>
        </p:nvSpPr>
        <p:spPr>
          <a:xfrm>
            <a:off x="7833877" y="979723"/>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7" name="Picture Placeholder 2">
            <a:extLst>
              <a:ext uri="{FF2B5EF4-FFF2-40B4-BE49-F238E27FC236}">
                <a16:creationId xmlns:a16="http://schemas.microsoft.com/office/drawing/2014/main" id="{D2A6019B-3459-EBA3-AFCE-1B8BE0E7981D}"/>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05769" y="849091"/>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pic>
        <p:nvPicPr>
          <p:cNvPr id="38" name="Graphic 37" descr="Let's do next together.">
            <a:extLst>
              <a:ext uri="{FF2B5EF4-FFF2-40B4-BE49-F238E27FC236}">
                <a16:creationId xmlns:a16="http://schemas.microsoft.com/office/drawing/2014/main" id="{37AD1F6B-7694-9939-792D-B4D85F43E96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09600" y="994177"/>
            <a:ext cx="2971319" cy="3127248"/>
          </a:xfrm>
          <a:prstGeom prst="rect">
            <a:avLst/>
          </a:prstGeom>
        </p:spPr>
      </p:pic>
    </p:spTree>
    <p:extLst>
      <p:ext uri="{BB962C8B-B14F-4D97-AF65-F5344CB8AC3E}">
        <p14:creationId xmlns:p14="http://schemas.microsoft.com/office/powerpoint/2010/main" val="115327342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Closing – Centered with Header">
    <p:bg>
      <p:bgPr>
        <a:solidFill>
          <a:schemeClr val="tx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607190D-BD33-546C-7828-600B5B8865BD}"/>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333F48"/>
          </a:solidFill>
          <a:ln w="12700">
            <a:no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cxnSp>
        <p:nvCxnSpPr>
          <p:cNvPr id="9" name="Straight Arrow Connector 8">
            <a:extLst>
              <a:ext uri="{FF2B5EF4-FFF2-40B4-BE49-F238E27FC236}">
                <a16:creationId xmlns:a16="http://schemas.microsoft.com/office/drawing/2014/main" id="{A1C83970-C424-C327-627E-4977198B2DB3}"/>
              </a:ext>
              <a:ext uri="{C183D7F6-B498-43B3-948B-1728B52AA6E4}">
                <adec:decorative xmlns:adec="http://schemas.microsoft.com/office/drawing/2017/decorative" val="1"/>
              </a:ext>
            </a:extLst>
          </p:cNvPr>
          <p:cNvCxnSpPr>
            <a:cxnSpLocks/>
          </p:cNvCxnSpPr>
          <p:nvPr userDrawn="1"/>
        </p:nvCxnSpPr>
        <p:spPr>
          <a:xfrm>
            <a:off x="6096000" y="1657350"/>
            <a:ext cx="0" cy="1031421"/>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3" name="Text Placeholder 15">
            <a:extLst>
              <a:ext uri="{FF2B5EF4-FFF2-40B4-BE49-F238E27FC236}">
                <a16:creationId xmlns:a16="http://schemas.microsoft.com/office/drawing/2014/main" id="{96309EF4-8F44-5A2E-9039-0B3D44DA791A}"/>
              </a:ext>
            </a:extLst>
          </p:cNvPr>
          <p:cNvSpPr>
            <a:spLocks noGrp="1"/>
          </p:cNvSpPr>
          <p:nvPr>
            <p:ph type="body" sz="quarter" idx="20" hasCustomPrompt="1"/>
          </p:nvPr>
        </p:nvSpPr>
        <p:spPr>
          <a:xfrm>
            <a:off x="609924" y="1209256"/>
            <a:ext cx="10972152" cy="278561"/>
          </a:xfrm>
        </p:spPr>
        <p:txBody>
          <a:bodyPr anchor="t"/>
          <a:lstStyle>
            <a:lvl1pPr marL="0" indent="0" algn="ctr">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SUBHEADER</a:t>
            </a:r>
          </a:p>
        </p:txBody>
      </p:sp>
      <p:sp>
        <p:nvSpPr>
          <p:cNvPr id="6" name="Title 4">
            <a:extLst>
              <a:ext uri="{FF2B5EF4-FFF2-40B4-BE49-F238E27FC236}">
                <a16:creationId xmlns:a16="http://schemas.microsoft.com/office/drawing/2014/main" id="{D7F9DFCB-A3FA-84CB-B099-6EE81F3AA96C}"/>
              </a:ext>
            </a:extLst>
          </p:cNvPr>
          <p:cNvSpPr>
            <a:spLocks noGrp="1"/>
          </p:cNvSpPr>
          <p:nvPr>
            <p:ph type="title" hasCustomPrompt="1"/>
          </p:nvPr>
        </p:nvSpPr>
        <p:spPr>
          <a:xfrm>
            <a:off x="609601" y="2964889"/>
            <a:ext cx="10983440" cy="2214562"/>
          </a:xfrm>
        </p:spPr>
        <p:txBody>
          <a:bodyPr anchor="t" anchorCtr="0">
            <a:noAutofit/>
          </a:bodyPr>
          <a:lstStyle>
            <a:lvl1pPr marL="0" marR="0" indent="0" algn="ctr"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Thank you.</a:t>
            </a:r>
          </a:p>
        </p:txBody>
      </p:sp>
      <p:sp>
        <p:nvSpPr>
          <p:cNvPr id="7" name="Text Placeholder 16">
            <a:extLst>
              <a:ext uri="{FF2B5EF4-FFF2-40B4-BE49-F238E27FC236}">
                <a16:creationId xmlns:a16="http://schemas.microsoft.com/office/drawing/2014/main" id="{7CB57C96-54E1-4B50-5A3D-68DCA3318A53}"/>
              </a:ext>
            </a:extLst>
          </p:cNvPr>
          <p:cNvSpPr txBox="1">
            <a:spLocks/>
          </p:cNvSpPr>
          <p:nvPr userDrawn="1"/>
        </p:nvSpPr>
        <p:spPr>
          <a:xfrm>
            <a:off x="4630741" y="5885799"/>
            <a:ext cx="2930517" cy="411643"/>
          </a:xfrm>
          <a:prstGeom prst="rect">
            <a:avLst/>
          </a:prstGeom>
        </p:spPr>
        <p:txBody>
          <a:bodyPr lIns="0" r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pic>
        <p:nvPicPr>
          <p:cNvPr id="8" name="Logo" descr="CapTech">
            <a:extLst>
              <a:ext uri="{FF2B5EF4-FFF2-40B4-BE49-F238E27FC236}">
                <a16:creationId xmlns:a16="http://schemas.microsoft.com/office/drawing/2014/main" id="{1F182468-7B40-0267-9D2A-A6D1DA08CD6D}"/>
              </a:ext>
            </a:extLst>
          </p:cNvPr>
          <p:cNvPicPr>
            <a:picLocks noChangeAspect="1"/>
          </p:cNvPicPr>
          <p:nvPr userDrawn="1"/>
        </p:nvPicPr>
        <p:blipFill>
          <a:blip r:embed="rId3">
            <a:biLevel thresh="25000"/>
          </a:blip>
          <a:srcRect/>
          <a:stretch/>
        </p:blipFill>
        <p:spPr>
          <a:xfrm>
            <a:off x="5530212" y="5574548"/>
            <a:ext cx="1131575" cy="274320"/>
          </a:xfrm>
          <a:prstGeom prst="rect">
            <a:avLst/>
          </a:prstGeom>
        </p:spPr>
      </p:pic>
    </p:spTree>
    <p:extLst>
      <p:ext uri="{BB962C8B-B14F-4D97-AF65-F5344CB8AC3E}">
        <p14:creationId xmlns:p14="http://schemas.microsoft.com/office/powerpoint/2010/main" val="3371343802"/>
      </p:ext>
    </p:extLst>
  </p:cSld>
  <p:clrMapOvr>
    <a:masterClrMapping/>
  </p:clrMapOvr>
  <p:extLst>
    <p:ext uri="{DCECCB84-F9BA-43D5-87BE-67443E8EF086}">
      <p15:sldGuideLst xmlns:p15="http://schemas.microsoft.com/office/powerpoint/2012/main"/>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losing – Centered">
    <p:bg>
      <p:bgPr>
        <a:solidFill>
          <a:schemeClr val="tx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F6C6B00-450A-BA0D-EF91-EAF73D8CE671}"/>
              </a:ext>
              <a:ext uri="{C183D7F6-B498-43B3-948B-1728B52AA6E4}">
                <adec:decorative xmlns:adec="http://schemas.microsoft.com/office/drawing/2017/decorative" val="1"/>
              </a:ext>
            </a:extLst>
          </p:cNvPr>
          <p:cNvSpPr/>
          <p:nvPr userDrawn="1"/>
        </p:nvSpPr>
        <p:spPr>
          <a:xfrm>
            <a:off x="0" y="4643438"/>
            <a:ext cx="12192000" cy="2214562"/>
          </a:xfrm>
          <a:prstGeom prst="rect">
            <a:avLst/>
          </a:prstGeom>
          <a:solidFill>
            <a:schemeClr val="tx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6" name="Text Placeholder 16">
            <a:extLst>
              <a:ext uri="{FF2B5EF4-FFF2-40B4-BE49-F238E27FC236}">
                <a16:creationId xmlns:a16="http://schemas.microsoft.com/office/drawing/2014/main" id="{94EDE72C-B779-C1FD-F435-B7FA24F5F91B}"/>
              </a:ext>
            </a:extLst>
          </p:cNvPr>
          <p:cNvSpPr txBox="1">
            <a:spLocks/>
          </p:cNvSpPr>
          <p:nvPr userDrawn="1"/>
        </p:nvSpPr>
        <p:spPr>
          <a:xfrm>
            <a:off x="4630741" y="5885799"/>
            <a:ext cx="2930517" cy="411643"/>
          </a:xfrm>
          <a:prstGeom prst="rect">
            <a:avLst/>
          </a:prstGeom>
        </p:spPr>
        <p:txBody>
          <a:bodyPr lIns="0" r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pic>
        <p:nvPicPr>
          <p:cNvPr id="7" name="Logo" descr="CapTech">
            <a:extLst>
              <a:ext uri="{FF2B5EF4-FFF2-40B4-BE49-F238E27FC236}">
                <a16:creationId xmlns:a16="http://schemas.microsoft.com/office/drawing/2014/main" id="{F9287536-3F1F-1DC8-DF17-5EFA8800CA38}"/>
              </a:ext>
            </a:extLst>
          </p:cNvPr>
          <p:cNvPicPr>
            <a:picLocks noChangeAspect="1"/>
          </p:cNvPicPr>
          <p:nvPr userDrawn="1"/>
        </p:nvPicPr>
        <p:blipFill>
          <a:blip r:embed="rId3">
            <a:biLevel thresh="25000"/>
          </a:blip>
          <a:srcRect/>
          <a:stretch/>
        </p:blipFill>
        <p:spPr>
          <a:xfrm>
            <a:off x="5530212" y="5574548"/>
            <a:ext cx="1131575" cy="274320"/>
          </a:xfrm>
          <a:prstGeom prst="rect">
            <a:avLst/>
          </a:prstGeom>
        </p:spPr>
      </p:pic>
      <p:sp>
        <p:nvSpPr>
          <p:cNvPr id="8" name="Title 4">
            <a:extLst>
              <a:ext uri="{FF2B5EF4-FFF2-40B4-BE49-F238E27FC236}">
                <a16:creationId xmlns:a16="http://schemas.microsoft.com/office/drawing/2014/main" id="{40EEB45A-6EF7-F52F-B9E3-D73E24264E43}"/>
              </a:ext>
            </a:extLst>
          </p:cNvPr>
          <p:cNvSpPr>
            <a:spLocks noGrp="1"/>
          </p:cNvSpPr>
          <p:nvPr>
            <p:ph type="title" hasCustomPrompt="1"/>
          </p:nvPr>
        </p:nvSpPr>
        <p:spPr>
          <a:xfrm>
            <a:off x="609601" y="2964889"/>
            <a:ext cx="10983440" cy="2214562"/>
          </a:xfrm>
        </p:spPr>
        <p:txBody>
          <a:bodyPr anchor="t" anchorCtr="0">
            <a:noAutofit/>
          </a:bodyPr>
          <a:lstStyle>
            <a:lvl1pPr marL="0" marR="0" indent="0" algn="ctr"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Thank you.</a:t>
            </a:r>
          </a:p>
        </p:txBody>
      </p:sp>
    </p:spTree>
    <p:extLst>
      <p:ext uri="{BB962C8B-B14F-4D97-AF65-F5344CB8AC3E}">
        <p14:creationId xmlns:p14="http://schemas.microsoft.com/office/powerpoint/2010/main" val="2676601714"/>
      </p:ext>
    </p:extLst>
  </p:cSld>
  <p:clrMapOvr>
    <a:masterClrMapping/>
  </p:clrMapOvr>
  <p:extLst>
    <p:ext uri="{DCECCB84-F9BA-43D5-87BE-67443E8EF086}">
      <p15:sldGuideLst xmlns:p15="http://schemas.microsoft.com/office/powerpoint/2012/main">
        <p15:guide id="1" pos="576">
          <p15:clr>
            <a:srgbClr val="FBAE40"/>
          </p15:clr>
        </p15:guide>
        <p15:guide id="2" pos="7104">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1_Content – 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4BEB2DE-B50C-909E-16B4-0888D050C009}"/>
              </a:ext>
            </a:extLst>
          </p:cNvPr>
          <p:cNvSpPr/>
          <p:nvPr userDrawn="1"/>
        </p:nvSpPr>
        <p:spPr>
          <a:xfrm>
            <a:off x="10214658" y="6065134"/>
            <a:ext cx="1689706" cy="694944"/>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2648" y="685800"/>
            <a:ext cx="10972800" cy="430887"/>
          </a:xfrm>
          <a:prstGeom prst="rect">
            <a:avLst/>
          </a:prstGeom>
        </p:spPr>
        <p:txBody>
          <a:bodyPr vert="horz" lIns="0" tIns="0" rIns="0" bIns="0" rtlCol="0" anchor="t" anchorCtr="0">
            <a:noAutofit/>
          </a:bodyPr>
          <a:lstStyle>
            <a:lvl1pPr>
              <a:defRPr baseline="0"/>
            </a:lvl1pPr>
          </a:lstStyle>
          <a:p>
            <a:r>
              <a:rPr lang="en-US"/>
              <a:t>Content Slide Title – Title Only</a:t>
            </a:r>
          </a:p>
        </p:txBody>
      </p:sp>
      <p:sp>
        <p:nvSpPr>
          <p:cNvPr id="5" name="Oval 4">
            <a:extLst>
              <a:ext uri="{FF2B5EF4-FFF2-40B4-BE49-F238E27FC236}">
                <a16:creationId xmlns:a16="http://schemas.microsoft.com/office/drawing/2014/main" id="{28639CC4-4AFC-5A9E-DBCC-66C4F1582932}"/>
              </a:ext>
            </a:extLst>
          </p:cNvPr>
          <p:cNvSpPr/>
          <p:nvPr userDrawn="1"/>
        </p:nvSpPr>
        <p:spPr>
          <a:xfrm>
            <a:off x="11209420" y="5970663"/>
            <a:ext cx="694944" cy="694944"/>
          </a:xfrm>
          <a:prstGeom prst="ellipse">
            <a:avLst/>
          </a:prstGeom>
          <a:solidFill>
            <a:srgbClr val="FFFFFF">
              <a:alpha val="30196"/>
            </a:srgbClr>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6" name="Picture 5" descr="300 pixel state seal">
            <a:extLst>
              <a:ext uri="{FF2B5EF4-FFF2-40B4-BE49-F238E27FC236}">
                <a16:creationId xmlns:a16="http://schemas.microsoft.com/office/drawing/2014/main" id="{CFA0DEBE-6DAB-FBA1-418F-7033C45423D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730155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Closing – Disclaimer">
    <p:bg>
      <p:bgPr>
        <a:solidFill>
          <a:schemeClr val="tx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F6C6B00-450A-BA0D-EF91-EAF73D8CE671}"/>
              </a:ext>
              <a:ext uri="{C183D7F6-B498-43B3-948B-1728B52AA6E4}">
                <adec:decorative xmlns:adec="http://schemas.microsoft.com/office/drawing/2017/decorative" val="1"/>
              </a:ext>
            </a:extLst>
          </p:cNvPr>
          <p:cNvSpPr/>
          <p:nvPr userDrawn="1"/>
        </p:nvSpPr>
        <p:spPr>
          <a:xfrm>
            <a:off x="0" y="4643438"/>
            <a:ext cx="12192000" cy="2214562"/>
          </a:xfrm>
          <a:prstGeom prst="rect">
            <a:avLst/>
          </a:prstGeom>
          <a:solidFill>
            <a:schemeClr val="tx2"/>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5" name="Text Placeholder 16">
            <a:extLst>
              <a:ext uri="{FF2B5EF4-FFF2-40B4-BE49-F238E27FC236}">
                <a16:creationId xmlns:a16="http://schemas.microsoft.com/office/drawing/2014/main" id="{84C5BBBB-658A-3114-AD97-FA32B95A57CC}"/>
              </a:ext>
            </a:extLst>
          </p:cNvPr>
          <p:cNvSpPr txBox="1">
            <a:spLocks/>
          </p:cNvSpPr>
          <p:nvPr/>
        </p:nvSpPr>
        <p:spPr>
          <a:xfrm>
            <a:off x="2534053" y="5880684"/>
            <a:ext cx="1724602" cy="411643"/>
          </a:xfrm>
          <a:prstGeom prst="rect">
            <a:avLst/>
          </a:prstGeom>
        </p:spPr>
        <p:txBody>
          <a:bodyPr l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cxnSp>
        <p:nvCxnSpPr>
          <p:cNvPr id="10" name="Straight Connector 9">
            <a:extLst>
              <a:ext uri="{FF2B5EF4-FFF2-40B4-BE49-F238E27FC236}">
                <a16:creationId xmlns:a16="http://schemas.microsoft.com/office/drawing/2014/main" id="{C8A4331E-D26A-BD0D-C32D-59E7EC730DCB}"/>
              </a:ext>
              <a:ext uri="{C183D7F6-B498-43B3-948B-1728B52AA6E4}">
                <adec:decorative xmlns:adec="http://schemas.microsoft.com/office/drawing/2017/decorative" val="1"/>
              </a:ext>
            </a:extLst>
          </p:cNvPr>
          <p:cNvCxnSpPr>
            <a:cxnSpLocks/>
          </p:cNvCxnSpPr>
          <p:nvPr/>
        </p:nvCxnSpPr>
        <p:spPr>
          <a:xfrm>
            <a:off x="2301830" y="5932837"/>
            <a:ext cx="0" cy="307337"/>
          </a:xfrm>
          <a:prstGeom prst="line">
            <a:avLst/>
          </a:prstGeom>
          <a:ln w="1905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pic>
        <p:nvPicPr>
          <p:cNvPr id="13" name="Logo" descr="CapTech">
            <a:extLst>
              <a:ext uri="{FF2B5EF4-FFF2-40B4-BE49-F238E27FC236}">
                <a16:creationId xmlns:a16="http://schemas.microsoft.com/office/drawing/2014/main" id="{8733DD16-1B2B-2D6E-4488-2AC23232119D}"/>
              </a:ext>
            </a:extLst>
          </p:cNvPr>
          <p:cNvPicPr>
            <a:picLocks noChangeAspect="1"/>
          </p:cNvPicPr>
          <p:nvPr userDrawn="1"/>
        </p:nvPicPr>
        <p:blipFill>
          <a:blip r:embed="rId3">
            <a:biLevel thresh="25000"/>
          </a:blip>
          <a:srcRect/>
          <a:stretch/>
        </p:blipFill>
        <p:spPr>
          <a:xfrm>
            <a:off x="914400" y="5949345"/>
            <a:ext cx="1131575" cy="274320"/>
          </a:xfrm>
          <a:prstGeom prst="rect">
            <a:avLst/>
          </a:prstGeom>
        </p:spPr>
      </p:pic>
      <p:sp>
        <p:nvSpPr>
          <p:cNvPr id="3" name="TextBox 2">
            <a:extLst>
              <a:ext uri="{FF2B5EF4-FFF2-40B4-BE49-F238E27FC236}">
                <a16:creationId xmlns:a16="http://schemas.microsoft.com/office/drawing/2014/main" id="{7635D202-44DC-DAD3-4E44-5EE5D7E1B1AE}"/>
              </a:ext>
            </a:extLst>
          </p:cNvPr>
          <p:cNvSpPr txBox="1"/>
          <p:nvPr userDrawn="1"/>
        </p:nvSpPr>
        <p:spPr>
          <a:xfrm>
            <a:off x="914399" y="3754582"/>
            <a:ext cx="5921297" cy="1697752"/>
          </a:xfrm>
          <a:prstGeom prst="rect">
            <a:avLst/>
          </a:prstGeom>
        </p:spPr>
        <p:txBody>
          <a:bodyPr vert="horz" wrap="square" lIns="0" tIns="0" rIns="0" bIns="0" rtlCol="0" anchor="b" anchorCtr="0">
            <a:noAutofit/>
          </a:bodyPr>
          <a:lstStyle/>
          <a:p>
            <a:pPr algn="l">
              <a:lnSpc>
                <a:spcPct val="120000"/>
              </a:lnSpc>
              <a:spcAft>
                <a:spcPts val="600"/>
              </a:spcAft>
              <a:buClr>
                <a:srgbClr val="00A5DF"/>
              </a:buClr>
            </a:pPr>
            <a:r>
              <a:rPr lang="en-US" sz="800" b="0" i="0" u="none" strike="noStrike" kern="1200">
                <a:solidFill>
                  <a:schemeClr val="bg1"/>
                </a:solidFill>
                <a:effectLst/>
                <a:latin typeface="Gibson Book" pitchFamily="2" charset="77"/>
                <a:ea typeface="+mn-ea"/>
                <a:cs typeface="+mn-cs"/>
              </a:rPr>
              <a:t>This presentation contains general information for educational purposes only. In posting this presentation CapTech is not providing business, financial, investment, tax, legal or other professional advice or services and should not be used as a substitute for those services or should not be used for any decision or action that may impact your business. This presentation is not a solicitation for business for any of the companies or the organizations included in it, nor does CapTech recommend or endorse the services or products provided by these companies or organizations. CapTech provides this presentation on an “as is” basis and makes no representation or warranty as to its suitability or validity for any specific purpose. CapTech is not responsible for any loss sustained by any person or company who relies on this presentation for making business decisions.</a:t>
            </a:r>
            <a:br>
              <a:rPr lang="en-US" sz="800" b="0" i="0">
                <a:solidFill>
                  <a:schemeClr val="bg1"/>
                </a:solidFill>
                <a:latin typeface="Gibson Book" pitchFamily="2" charset="77"/>
              </a:rPr>
            </a:br>
            <a:br>
              <a:rPr lang="en-US" sz="800" b="0" i="0">
                <a:solidFill>
                  <a:schemeClr val="bg1"/>
                </a:solidFill>
                <a:latin typeface="Gibson Book" pitchFamily="2" charset="77"/>
              </a:rPr>
            </a:br>
            <a:r>
              <a:rPr lang="en-US" sz="800" b="0" i="0" u="none" strike="noStrike" kern="1200">
                <a:solidFill>
                  <a:schemeClr val="bg1"/>
                </a:solidFill>
                <a:effectLst/>
                <a:latin typeface="Gibson Book" pitchFamily="2" charset="77"/>
                <a:ea typeface="+mn-ea"/>
                <a:cs typeface="+mn-cs"/>
              </a:rPr>
              <a:t>This contains CapTech’s copyrighted material. If you wish to use copyrighted material from this site for purposes of your own that go beyond fair use, you must obtain permission from CapTech.</a:t>
            </a:r>
          </a:p>
        </p:txBody>
      </p:sp>
      <p:sp>
        <p:nvSpPr>
          <p:cNvPr id="12" name="Title 1">
            <a:extLst>
              <a:ext uri="{FF2B5EF4-FFF2-40B4-BE49-F238E27FC236}">
                <a16:creationId xmlns:a16="http://schemas.microsoft.com/office/drawing/2014/main" id="{829873E5-40FB-D93A-E2B8-8F4BD3B14BF2}"/>
              </a:ext>
            </a:extLst>
          </p:cNvPr>
          <p:cNvSpPr>
            <a:spLocks noGrp="1"/>
          </p:cNvSpPr>
          <p:nvPr>
            <p:ph type="title" hasCustomPrompt="1"/>
          </p:nvPr>
        </p:nvSpPr>
        <p:spPr>
          <a:xfrm>
            <a:off x="914400" y="1126896"/>
            <a:ext cx="5921296" cy="2302103"/>
          </a:xfrm>
        </p:spPr>
        <p:txBody>
          <a:bodyPr/>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a:solidFill>
                  <a:schemeClr val="bg1"/>
                </a:solidFill>
                <a:latin typeface="Gibson Book" pitchFamily="2" charset="77"/>
                <a:ea typeface="+mj-ea"/>
                <a:cs typeface="+mj-cs"/>
              </a:defRPr>
            </a:lvl1pPr>
          </a:lstStyle>
          <a:p>
            <a:r>
              <a:rPr lang="en-US"/>
              <a:t>Thank you.</a:t>
            </a:r>
          </a:p>
        </p:txBody>
      </p:sp>
    </p:spTree>
    <p:extLst>
      <p:ext uri="{BB962C8B-B14F-4D97-AF65-F5344CB8AC3E}">
        <p14:creationId xmlns:p14="http://schemas.microsoft.com/office/powerpoint/2010/main" val="3141275918"/>
      </p:ext>
    </p:extLst>
  </p:cSld>
  <p:clrMapOvr>
    <a:masterClrMapping/>
  </p:clrMapOvr>
  <p:extLst>
    <p:ext uri="{DCECCB84-F9BA-43D5-87BE-67443E8EF086}">
      <p15:sldGuideLst xmlns:p15="http://schemas.microsoft.com/office/powerpoint/2012/main">
        <p15:guide id="1" pos="576">
          <p15:clr>
            <a:srgbClr val="FBAE40"/>
          </p15:clr>
        </p15:guide>
        <p15:guide id="2" pos="7104">
          <p15:clr>
            <a:srgbClr val="FBAE40"/>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6" Type="http://schemas.openxmlformats.org/officeDocument/2006/relationships/slideLayout" Target="../slideLayouts/slideLayout76.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97" Type="http://schemas.openxmlformats.org/officeDocument/2006/relationships/image" Target="../media/image1.emf"/><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87" Type="http://schemas.openxmlformats.org/officeDocument/2006/relationships/slideLayout" Target="../slideLayouts/slideLayout87.xml"/><Relationship Id="rId5" Type="http://schemas.openxmlformats.org/officeDocument/2006/relationships/slideLayout" Target="../slideLayouts/slideLayout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93" Type="http://schemas.openxmlformats.org/officeDocument/2006/relationships/slideLayout" Target="../slideLayouts/slideLayout93.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9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Logo">
            <a:extLst>
              <a:ext uri="{FF2B5EF4-FFF2-40B4-BE49-F238E27FC236}">
                <a16:creationId xmlns:a16="http://schemas.microsoft.com/office/drawing/2014/main" id="{859F0EEC-0021-F440-9BED-C0BE2C2A0094}"/>
              </a:ext>
              <a:ext uri="{C183D7F6-B498-43B3-948B-1728B52AA6E4}">
                <adec:decorative xmlns:adec="http://schemas.microsoft.com/office/drawing/2017/decorative" val="1"/>
              </a:ext>
            </a:extLst>
          </p:cNvPr>
          <p:cNvPicPr>
            <a:picLocks noChangeAspect="1"/>
          </p:cNvPicPr>
          <p:nvPr userDrawn="1"/>
        </p:nvPicPr>
        <p:blipFill>
          <a:blip r:embed="rId97">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3" name="Copyright">
            <a:extLst>
              <a:ext uri="{FF2B5EF4-FFF2-40B4-BE49-F238E27FC236}">
                <a16:creationId xmlns:a16="http://schemas.microsoft.com/office/drawing/2014/main" id="{63E23493-86F7-B260-676A-DE9A1298CA53}"/>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2025 CapTech Ventures, Inc. All Rights Reserved.</a:t>
            </a:r>
          </a:p>
        </p:txBody>
      </p:sp>
      <p:sp>
        <p:nvSpPr>
          <p:cNvPr id="6" name="Text Placeholder 5">
            <a:extLst>
              <a:ext uri="{FF2B5EF4-FFF2-40B4-BE49-F238E27FC236}">
                <a16:creationId xmlns:a16="http://schemas.microsoft.com/office/drawing/2014/main" id="{EF7ED9D6-8755-2C48-9178-9D016C71C29F}"/>
              </a:ext>
            </a:extLst>
          </p:cNvPr>
          <p:cNvSpPr>
            <a:spLocks noGrp="1"/>
          </p:cNvSpPr>
          <p:nvPr>
            <p:ph type="body" idx="1"/>
          </p:nvPr>
        </p:nvSpPr>
        <p:spPr>
          <a:xfrm>
            <a:off x="609600" y="1439333"/>
            <a:ext cx="10972800" cy="4732866"/>
          </a:xfrm>
          <a:prstGeom prst="rect">
            <a:avLst/>
          </a:prstGeom>
        </p:spPr>
        <p:txBody>
          <a:bodyPr vert="horz" lIns="0" tIns="0" rIns="0" bIns="0" rtlCol="0">
            <a:noAutofit/>
          </a:bodyPr>
          <a:lstStyle/>
          <a:p>
            <a:pPr lvl="0"/>
            <a:r>
              <a:rPr lang="en-US"/>
              <a:t>Click to edit Master text styles</a:t>
            </a:r>
          </a:p>
          <a:p>
            <a:pPr lvl="1"/>
            <a:r>
              <a:rPr lang="en-US"/>
              <a:t>Click to edit Master text styles</a:t>
            </a:r>
          </a:p>
          <a:p>
            <a:pPr lvl="2"/>
            <a:r>
              <a:rPr lang="en-US"/>
              <a:t>Third level</a:t>
            </a:r>
          </a:p>
          <a:p>
            <a:pPr lvl="3"/>
            <a:r>
              <a:rPr lang="en-US"/>
              <a:t>Fourth level</a:t>
            </a:r>
          </a:p>
          <a:p>
            <a:pPr lvl="4"/>
            <a:r>
              <a:rPr lang="en-US"/>
              <a:t>Fifth level</a:t>
            </a:r>
          </a:p>
        </p:txBody>
      </p:sp>
      <p:sp>
        <p:nvSpPr>
          <p:cNvPr id="4" name="Title Placeholder 3">
            <a:extLst>
              <a:ext uri="{FF2B5EF4-FFF2-40B4-BE49-F238E27FC236}">
                <a16:creationId xmlns:a16="http://schemas.microsoft.com/office/drawing/2014/main" id="{76A90E4C-F164-5145-8C46-F5F7C41DAC0D}"/>
              </a:ext>
            </a:extLst>
          </p:cNvPr>
          <p:cNvSpPr>
            <a:spLocks noGrp="1"/>
          </p:cNvSpPr>
          <p:nvPr>
            <p:ph type="title"/>
          </p:nvPr>
        </p:nvSpPr>
        <p:spPr>
          <a:xfrm>
            <a:off x="609600" y="685800"/>
            <a:ext cx="10972800" cy="482599"/>
          </a:xfrm>
          <a:prstGeom prst="rect">
            <a:avLst/>
          </a:prstGeom>
        </p:spPr>
        <p:txBody>
          <a:bodyPr vert="horz" lIns="0" tIns="0" rIns="0" bIns="0" rtlCol="0" anchor="t" anchorCtr="0">
            <a:noAutofit/>
          </a:bodyPr>
          <a:lstStyle/>
          <a:p>
            <a:r>
              <a:rPr lang="en-US"/>
              <a:t>Click to edit Master title style</a:t>
            </a:r>
          </a:p>
        </p:txBody>
      </p:sp>
    </p:spTree>
    <p:extLst>
      <p:ext uri="{BB962C8B-B14F-4D97-AF65-F5344CB8AC3E}">
        <p14:creationId xmlns:p14="http://schemas.microsoft.com/office/powerpoint/2010/main" val="23094481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 id="2147483724" r:id="rId64"/>
    <p:sldLayoutId id="2147483725" r:id="rId65"/>
    <p:sldLayoutId id="2147483726" r:id="rId66"/>
    <p:sldLayoutId id="2147483727" r:id="rId67"/>
    <p:sldLayoutId id="2147483728" r:id="rId68"/>
    <p:sldLayoutId id="2147483729" r:id="rId69"/>
    <p:sldLayoutId id="2147483730" r:id="rId70"/>
    <p:sldLayoutId id="2147483731" r:id="rId71"/>
    <p:sldLayoutId id="2147483732" r:id="rId72"/>
    <p:sldLayoutId id="2147483733" r:id="rId73"/>
    <p:sldLayoutId id="2147483734" r:id="rId74"/>
    <p:sldLayoutId id="2147483735" r:id="rId75"/>
    <p:sldLayoutId id="2147483736" r:id="rId76"/>
    <p:sldLayoutId id="2147483737" r:id="rId77"/>
    <p:sldLayoutId id="2147483738" r:id="rId78"/>
    <p:sldLayoutId id="2147483739" r:id="rId79"/>
    <p:sldLayoutId id="2147483740" r:id="rId80"/>
    <p:sldLayoutId id="2147483741" r:id="rId81"/>
    <p:sldLayoutId id="2147483742" r:id="rId82"/>
    <p:sldLayoutId id="2147483743" r:id="rId83"/>
    <p:sldLayoutId id="2147483744" r:id="rId84"/>
    <p:sldLayoutId id="2147483745" r:id="rId85"/>
    <p:sldLayoutId id="2147483746" r:id="rId86"/>
    <p:sldLayoutId id="2147483747" r:id="rId87"/>
    <p:sldLayoutId id="2147483748" r:id="rId88"/>
    <p:sldLayoutId id="2147483749" r:id="rId89"/>
    <p:sldLayoutId id="2147483750" r:id="rId90"/>
    <p:sldLayoutId id="2147483751" r:id="rId91"/>
    <p:sldLayoutId id="2147483752" r:id="rId92"/>
    <p:sldLayoutId id="2147483753" r:id="rId93"/>
    <p:sldLayoutId id="2147483755" r:id="rId94"/>
    <p:sldLayoutId id="2147483754" r:id="rId95"/>
  </p:sldLayoutIdLst>
  <p:hf hdr="0" dt="0"/>
  <p:txStyles>
    <p:title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p:titleStyle>
    <p:body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C35EA4"/>
          </p15:clr>
        </p15:guide>
        <p15:guide id="2" orient="horz" pos="3888">
          <p15:clr>
            <a:srgbClr val="C35EA4"/>
          </p15:clr>
        </p15:guide>
        <p15:guide id="3" pos="384">
          <p15:clr>
            <a:srgbClr val="C35EA4"/>
          </p15:clr>
        </p15:guide>
        <p15:guide id="4" pos="7296">
          <p15:clr>
            <a:srgbClr val="C35EA4"/>
          </p15:clr>
        </p15:guide>
        <p15:guide id="5" orient="horz" pos="432">
          <p15:clr>
            <a:srgbClr val="C35EA4"/>
          </p15:clr>
        </p15:guide>
        <p15:guide id="18" orient="horz" pos="2160">
          <p15:clr>
            <a:srgbClr val="5ACBF0"/>
          </p15:clr>
        </p15:guide>
        <p15:guide id="19" pos="192">
          <p15:clr>
            <a:srgbClr val="F26B43"/>
          </p15:clr>
        </p15:guide>
        <p15:guide id="20" pos="7488">
          <p15:clr>
            <a:srgbClr val="F26B43"/>
          </p15:clr>
        </p15:guide>
        <p15:guide id="21" orient="horz" pos="192">
          <p15:clr>
            <a:srgbClr val="F26B43"/>
          </p15:clr>
        </p15:guide>
        <p15:guide id="22" orient="horz" pos="4128">
          <p15:clr>
            <a:srgbClr val="F26B43"/>
          </p15:clr>
        </p15:guide>
        <p15:guide id="23" pos="2112">
          <p15:clr>
            <a:srgbClr val="F26B43"/>
          </p15:clr>
        </p15:guide>
        <p15:guide id="24" pos="556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0.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8.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94.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94.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94.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94.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0.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7.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7.xml"/><Relationship Id="rId5" Type="http://schemas.openxmlformats.org/officeDocument/2006/relationships/image" Target="../media/image26.png"/><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20.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7.xml"/></Relationships>
</file>

<file path=ppt/slides/_rels/slide2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7.xml"/></Relationships>
</file>

<file path=ppt/slides/_rels/slide3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7.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27.xml"/></Relationships>
</file>

<file path=ppt/slides/_rels/slide32.xml.rels><?xml version="1.0" encoding="UTF-8" standalone="yes"?>
<Relationships xmlns="http://schemas.openxmlformats.org/package/2006/relationships"><Relationship Id="rId3" Type="http://schemas.openxmlformats.org/officeDocument/2006/relationships/hyperlink" Target="mailto:CARDS@dir.nv.gov"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6AB02D8-224E-1EAB-1DBD-91E8B111A899}"/>
              </a:ext>
            </a:extLst>
          </p:cNvPr>
          <p:cNvSpPr>
            <a:spLocks noGrp="1"/>
          </p:cNvSpPr>
          <p:nvPr>
            <p:ph type="body" sz="quarter" idx="18"/>
          </p:nvPr>
        </p:nvSpPr>
        <p:spPr/>
        <p:txBody>
          <a:bodyPr/>
          <a:lstStyle/>
          <a:p>
            <a:r>
              <a:rPr lang="en-US"/>
              <a:t>State of Nevada Workers’ Compensation Section (WCS)</a:t>
            </a:r>
          </a:p>
        </p:txBody>
      </p:sp>
      <p:sp>
        <p:nvSpPr>
          <p:cNvPr id="6" name="Title 5">
            <a:extLst>
              <a:ext uri="{FF2B5EF4-FFF2-40B4-BE49-F238E27FC236}">
                <a16:creationId xmlns:a16="http://schemas.microsoft.com/office/drawing/2014/main" id="{278FCAF4-D5A0-CA22-779D-FB7F0D3C9288}"/>
              </a:ext>
            </a:extLst>
          </p:cNvPr>
          <p:cNvSpPr>
            <a:spLocks noGrp="1"/>
          </p:cNvSpPr>
          <p:nvPr>
            <p:ph type="title"/>
          </p:nvPr>
        </p:nvSpPr>
        <p:spPr/>
        <p:txBody>
          <a:bodyPr/>
          <a:lstStyle/>
          <a:p>
            <a:r>
              <a:rPr lang="en-US"/>
              <a:t>CARDS 201: Information Forms and Claims Activity Reports </a:t>
            </a:r>
          </a:p>
        </p:txBody>
      </p:sp>
      <p:sp>
        <p:nvSpPr>
          <p:cNvPr id="7" name="Text Placeholder 6">
            <a:extLst>
              <a:ext uri="{FF2B5EF4-FFF2-40B4-BE49-F238E27FC236}">
                <a16:creationId xmlns:a16="http://schemas.microsoft.com/office/drawing/2014/main" id="{B32CB3DB-32BA-57B2-B8CD-9EB4096446B7}"/>
              </a:ext>
            </a:extLst>
          </p:cNvPr>
          <p:cNvSpPr>
            <a:spLocks noGrp="1"/>
          </p:cNvSpPr>
          <p:nvPr>
            <p:ph type="body" sz="quarter" idx="17"/>
          </p:nvPr>
        </p:nvSpPr>
        <p:spPr/>
        <p:txBody>
          <a:bodyPr/>
          <a:lstStyle/>
          <a:p>
            <a:r>
              <a:rPr lang="en-US"/>
              <a:t>CARDS Enhancements 2025</a:t>
            </a:r>
          </a:p>
        </p:txBody>
      </p:sp>
    </p:spTree>
    <p:extLst>
      <p:ext uri="{BB962C8B-B14F-4D97-AF65-F5344CB8AC3E}">
        <p14:creationId xmlns:p14="http://schemas.microsoft.com/office/powerpoint/2010/main" val="1880010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39E696A-9065-9FB4-B088-03AC50C5EB80}"/>
              </a:ext>
            </a:extLst>
          </p:cNvPr>
          <p:cNvSpPr>
            <a:spLocks noGrp="1"/>
          </p:cNvSpPr>
          <p:nvPr>
            <p:ph type="body" sz="quarter" idx="18"/>
          </p:nvPr>
        </p:nvSpPr>
        <p:spPr>
          <a:xfrm>
            <a:off x="924393" y="5932835"/>
            <a:ext cx="6041243" cy="411643"/>
          </a:xfrm>
        </p:spPr>
        <p:txBody>
          <a:bodyPr/>
          <a:lstStyle/>
          <a:p>
            <a:r>
              <a:rPr lang="en-US">
                <a:latin typeface="Aptos" panose="020B0004020202020204" pitchFamily="34" charset="0"/>
              </a:rPr>
              <a:t>Supporting the CARDS 2025 Enhancements Release</a:t>
            </a:r>
          </a:p>
        </p:txBody>
      </p:sp>
      <p:sp>
        <p:nvSpPr>
          <p:cNvPr id="7" name="Title 6">
            <a:extLst>
              <a:ext uri="{FF2B5EF4-FFF2-40B4-BE49-F238E27FC236}">
                <a16:creationId xmlns:a16="http://schemas.microsoft.com/office/drawing/2014/main" id="{75E2066C-3713-92DE-90BC-8DDDD4877D66}"/>
              </a:ext>
            </a:extLst>
          </p:cNvPr>
          <p:cNvSpPr>
            <a:spLocks noGrp="1"/>
          </p:cNvSpPr>
          <p:nvPr>
            <p:ph type="title"/>
          </p:nvPr>
        </p:nvSpPr>
        <p:spPr>
          <a:xfrm>
            <a:off x="924393" y="3772264"/>
            <a:ext cx="6304809" cy="2492990"/>
          </a:xfrm>
        </p:spPr>
        <p:txBody>
          <a:bodyPr/>
          <a:lstStyle/>
          <a:p>
            <a:r>
              <a:rPr lang="en-US">
                <a:latin typeface="Aptos" panose="020B0004020202020204" pitchFamily="34" charset="0"/>
              </a:rPr>
              <a:t>CARDS 201: </a:t>
            </a:r>
            <a:r>
              <a:rPr lang="en-US"/>
              <a:t>Information Forms and Claims Activity Reports </a:t>
            </a:r>
            <a:endParaRPr lang="en-US">
              <a:latin typeface="Aptos" panose="020B0004020202020204" pitchFamily="34" charset="0"/>
            </a:endParaRPr>
          </a:p>
        </p:txBody>
      </p:sp>
      <p:sp>
        <p:nvSpPr>
          <p:cNvPr id="10" name="Text Placeholder 9">
            <a:extLst>
              <a:ext uri="{FF2B5EF4-FFF2-40B4-BE49-F238E27FC236}">
                <a16:creationId xmlns:a16="http://schemas.microsoft.com/office/drawing/2014/main" id="{8D0A7F50-A5F4-0E21-44E4-6416334D0722}"/>
              </a:ext>
            </a:extLst>
          </p:cNvPr>
          <p:cNvSpPr>
            <a:spLocks noGrp="1"/>
          </p:cNvSpPr>
          <p:nvPr>
            <p:ph type="body" sz="quarter" idx="19"/>
          </p:nvPr>
        </p:nvSpPr>
        <p:spPr>
          <a:xfrm>
            <a:off x="929368" y="3490860"/>
            <a:ext cx="6041243" cy="281404"/>
          </a:xfrm>
        </p:spPr>
        <p:txBody>
          <a:bodyPr/>
          <a:lstStyle/>
          <a:p>
            <a:r>
              <a:rPr lang="en-US">
                <a:latin typeface="Aptos" panose="020B0004020202020204" pitchFamily="34" charset="0"/>
              </a:rPr>
              <a:t>TRAINING MODULE</a:t>
            </a:r>
          </a:p>
        </p:txBody>
      </p:sp>
      <p:sp>
        <p:nvSpPr>
          <p:cNvPr id="4" name="TextBox 3">
            <a:extLst>
              <a:ext uri="{FF2B5EF4-FFF2-40B4-BE49-F238E27FC236}">
                <a16:creationId xmlns:a16="http://schemas.microsoft.com/office/drawing/2014/main" id="{65C37461-3E9D-AFC7-5092-1A3AE8E710C7}"/>
              </a:ext>
            </a:extLst>
          </p:cNvPr>
          <p:cNvSpPr txBox="1"/>
          <p:nvPr/>
        </p:nvSpPr>
        <p:spPr>
          <a:xfrm>
            <a:off x="3565281" y="5073162"/>
            <a:ext cx="0" cy="0"/>
          </a:xfrm>
          <a:prstGeom prst="rect">
            <a:avLst/>
          </a:prstGeom>
        </p:spPr>
        <p:txBody>
          <a:bodyPr vert="horz" wrap="none" lIns="0" tIns="0" rIns="0" bIns="0" rtlCol="0" anchor="t" anchorCtr="0">
            <a:noAutofit/>
          </a:bodyPr>
          <a:lstStyle/>
          <a:p>
            <a:pPr algn="l">
              <a:spcAft>
                <a:spcPts val="800"/>
              </a:spcAft>
              <a:buClr>
                <a:srgbClr val="00A5DF"/>
              </a:buClr>
            </a:pPr>
            <a:endParaRPr lang="en-US" sz="1400" kern="900" spc="20">
              <a:latin typeface="Gibson" panose="02000000000000000000" pitchFamily="2" charset="77"/>
            </a:endParaRPr>
          </a:p>
        </p:txBody>
      </p:sp>
      <p:pic>
        <p:nvPicPr>
          <p:cNvPr id="9" name="Picture Placeholder 8">
            <a:extLst>
              <a:ext uri="{FF2B5EF4-FFF2-40B4-BE49-F238E27FC236}">
                <a16:creationId xmlns:a16="http://schemas.microsoft.com/office/drawing/2014/main" id="{2BE019B9-1AFA-DD21-36EC-829A2ECDA7C9}"/>
              </a:ext>
            </a:extLst>
          </p:cNvPr>
          <p:cNvPicPr>
            <a:picLocks noGrp="1" noChangeAspect="1"/>
          </p:cNvPicPr>
          <p:nvPr>
            <p:ph type="pic" sz="quarter" idx="13"/>
          </p:nvPr>
        </p:nvPicPr>
        <p:blipFill>
          <a:blip r:embed="rId3"/>
          <a:srcRect l="25676" r="25676"/>
          <a:stretch>
            <a:fillRect/>
          </a:stretch>
        </p:blipFill>
        <p:spPr/>
      </p:pic>
      <p:pic>
        <p:nvPicPr>
          <p:cNvPr id="2" name="Picture 1" descr="300 pixel state seal">
            <a:extLst>
              <a:ext uri="{FF2B5EF4-FFF2-40B4-BE49-F238E27FC236}">
                <a16:creationId xmlns:a16="http://schemas.microsoft.com/office/drawing/2014/main" id="{0E6EF5A4-72B0-12C9-A389-5261BC02A8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4393" y="1934994"/>
            <a:ext cx="1222711" cy="122271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7DA2280F-6DB8-6DAC-9C95-22695556372A}"/>
              </a:ext>
            </a:extLst>
          </p:cNvPr>
          <p:cNvSpPr/>
          <p:nvPr/>
        </p:nvSpPr>
        <p:spPr>
          <a:xfrm>
            <a:off x="795403" y="507304"/>
            <a:ext cx="2167002" cy="757825"/>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Tree>
    <p:extLst>
      <p:ext uri="{BB962C8B-B14F-4D97-AF65-F5344CB8AC3E}">
        <p14:creationId xmlns:p14="http://schemas.microsoft.com/office/powerpoint/2010/main" val="15592038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2B4E9-14C0-0FD4-5E72-BDC71AD7B8D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35DF00D-8BBA-E2F8-0E57-D82397762343}"/>
              </a:ext>
            </a:extLst>
          </p:cNvPr>
          <p:cNvSpPr>
            <a:spLocks noGrp="1"/>
          </p:cNvSpPr>
          <p:nvPr>
            <p:ph type="body" sz="quarter" idx="16"/>
          </p:nvPr>
        </p:nvSpPr>
        <p:spPr/>
        <p:txBody>
          <a:bodyPr/>
          <a:lstStyle/>
          <a:p>
            <a:r>
              <a:rPr lang="en-US" dirty="0"/>
              <a:t>Training Course: </a:t>
            </a:r>
            <a:r>
              <a:rPr lang="en-US" dirty="0">
                <a:latin typeface="Gibson" pitchFamily="50" charset="0"/>
              </a:rPr>
              <a:t>CARDS 201: Information Forms and Claims Activity Reports</a:t>
            </a:r>
          </a:p>
          <a:p>
            <a:r>
              <a:rPr lang="en-US" dirty="0"/>
              <a:t>Audience: </a:t>
            </a:r>
            <a:r>
              <a:rPr lang="en-US" dirty="0">
                <a:latin typeface="Gibson" pitchFamily="50" charset="0"/>
              </a:rPr>
              <a:t>Insurer and TPA CARDS Users</a:t>
            </a:r>
            <a:endParaRPr lang="en-US" dirty="0"/>
          </a:p>
          <a:p>
            <a:r>
              <a:rPr lang="en-US" dirty="0"/>
              <a:t>Prerequisites: </a:t>
            </a:r>
            <a:r>
              <a:rPr lang="en-US" dirty="0">
                <a:latin typeface="Gibson" pitchFamily="50" charset="0"/>
              </a:rPr>
              <a:t>CARDS 101: Introduction to CARDS</a:t>
            </a:r>
            <a:endParaRPr lang="en-US" dirty="0"/>
          </a:p>
          <a:p>
            <a:r>
              <a:rPr lang="en-US" dirty="0"/>
              <a:t>Course Length: </a:t>
            </a:r>
            <a:r>
              <a:rPr lang="en-US" dirty="0">
                <a:latin typeface="Gibson" pitchFamily="50" charset="0"/>
              </a:rPr>
              <a:t>1 hour</a:t>
            </a:r>
          </a:p>
          <a:p>
            <a:pPr lvl="1"/>
            <a:endParaRPr lang="en-US" b="1" dirty="0">
              <a:latin typeface="Gibson" pitchFamily="50" charset="0"/>
            </a:endParaRPr>
          </a:p>
        </p:txBody>
      </p:sp>
      <p:sp>
        <p:nvSpPr>
          <p:cNvPr id="3" name="Text Placeholder 2">
            <a:extLst>
              <a:ext uri="{FF2B5EF4-FFF2-40B4-BE49-F238E27FC236}">
                <a16:creationId xmlns:a16="http://schemas.microsoft.com/office/drawing/2014/main" id="{2C2E6DC0-B96B-2446-BD04-5D3AB355DB27}"/>
              </a:ext>
            </a:extLst>
          </p:cNvPr>
          <p:cNvSpPr>
            <a:spLocks noGrp="1"/>
          </p:cNvSpPr>
          <p:nvPr>
            <p:ph type="body" sz="quarter" idx="70"/>
          </p:nvPr>
        </p:nvSpPr>
        <p:spPr/>
        <p:txBody>
          <a:bodyPr/>
          <a:lstStyle/>
          <a:p>
            <a:r>
              <a:rPr lang="en-US"/>
              <a:t>At the completion of this course, training participants will be able to complete and update the Information Form,  understand how to set related permissions, and access the Claims Activity Report.</a:t>
            </a:r>
          </a:p>
        </p:txBody>
      </p:sp>
      <p:sp>
        <p:nvSpPr>
          <p:cNvPr id="4" name="Text Placeholder 3">
            <a:extLst>
              <a:ext uri="{FF2B5EF4-FFF2-40B4-BE49-F238E27FC236}">
                <a16:creationId xmlns:a16="http://schemas.microsoft.com/office/drawing/2014/main" id="{EACA8D84-0F1B-87B7-29B4-91440A485727}"/>
              </a:ext>
            </a:extLst>
          </p:cNvPr>
          <p:cNvSpPr>
            <a:spLocks noGrp="1"/>
          </p:cNvSpPr>
          <p:nvPr>
            <p:ph type="body" sz="quarter" idx="15"/>
          </p:nvPr>
        </p:nvSpPr>
        <p:spPr/>
        <p:txBody>
          <a:bodyPr/>
          <a:lstStyle/>
          <a:p>
            <a:r>
              <a:rPr lang="en-US"/>
              <a:t>Objectives</a:t>
            </a:r>
          </a:p>
        </p:txBody>
      </p:sp>
      <p:sp>
        <p:nvSpPr>
          <p:cNvPr id="5" name="Title 4">
            <a:extLst>
              <a:ext uri="{FF2B5EF4-FFF2-40B4-BE49-F238E27FC236}">
                <a16:creationId xmlns:a16="http://schemas.microsoft.com/office/drawing/2014/main" id="{8EF91673-4048-7ACA-EBD1-9130866DADD2}"/>
              </a:ext>
            </a:extLst>
          </p:cNvPr>
          <p:cNvSpPr>
            <a:spLocks noGrp="1"/>
          </p:cNvSpPr>
          <p:nvPr>
            <p:ph type="title"/>
          </p:nvPr>
        </p:nvSpPr>
        <p:spPr/>
        <p:txBody>
          <a:bodyPr/>
          <a:lstStyle/>
          <a:p>
            <a:r>
              <a:rPr lang="en-US"/>
              <a:t>Overview</a:t>
            </a:r>
          </a:p>
        </p:txBody>
      </p:sp>
      <p:sp>
        <p:nvSpPr>
          <p:cNvPr id="6" name="Rectangle 5">
            <a:extLst>
              <a:ext uri="{FF2B5EF4-FFF2-40B4-BE49-F238E27FC236}">
                <a16:creationId xmlns:a16="http://schemas.microsoft.com/office/drawing/2014/main" id="{C85BAA2B-7712-1515-8CF2-E9DB0C3431EC}"/>
              </a:ext>
            </a:extLst>
          </p:cNvPr>
          <p:cNvSpPr/>
          <p:nvPr/>
        </p:nvSpPr>
        <p:spPr>
          <a:xfrm>
            <a:off x="9923228" y="6071615"/>
            <a:ext cx="2043485" cy="694945"/>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pic>
        <p:nvPicPr>
          <p:cNvPr id="7" name="Picture 6" descr="300 pixel state seal">
            <a:extLst>
              <a:ext uri="{FF2B5EF4-FFF2-40B4-BE49-F238E27FC236}">
                <a16:creationId xmlns:a16="http://schemas.microsoft.com/office/drawing/2014/main" id="{789FE9E5-5E19-C756-27D5-8824F4B3B0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3847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44FF5CDE-2F74-7B95-0555-A1C0B297A85F}"/>
              </a:ext>
            </a:extLst>
          </p:cNvPr>
          <p:cNvSpPr>
            <a:spLocks noGrp="1"/>
          </p:cNvSpPr>
          <p:nvPr>
            <p:ph type="body" sz="quarter" idx="16"/>
          </p:nvPr>
        </p:nvSpPr>
        <p:spPr/>
        <p:txBody>
          <a:bodyPr/>
          <a:lstStyle/>
          <a:p>
            <a:pPr fontAlgn="ctr"/>
            <a:r>
              <a:rPr lang="en-US" sz="1800" dirty="0">
                <a:effectLst/>
                <a:latin typeface="Calibri" panose="020F0502020204030204" pitchFamily="34" charset="0"/>
              </a:rPr>
              <a:t>Information Forms</a:t>
            </a:r>
            <a:endParaRPr lang="en-US" sz="1800" dirty="0">
              <a:latin typeface="Calibri" panose="020F0502020204030204" pitchFamily="34" charset="0"/>
            </a:endParaRPr>
          </a:p>
          <a:p>
            <a:pPr fontAlgn="ctr"/>
            <a:r>
              <a:rPr lang="en-US" sz="1800" dirty="0">
                <a:effectLst/>
                <a:latin typeface="Calibri" panose="020F0502020204030204" pitchFamily="34" charset="0"/>
              </a:rPr>
              <a:t>TPA </a:t>
            </a:r>
            <a:r>
              <a:rPr lang="en-US" sz="1800" dirty="0">
                <a:latin typeface="Calibri" panose="020F0502020204030204" pitchFamily="34" charset="0"/>
              </a:rPr>
              <a:t>Linking and Permissions</a:t>
            </a:r>
          </a:p>
          <a:p>
            <a:pPr rtl="0" fontAlgn="ctr">
              <a:buFont typeface="Arial" panose="020B0604020202020204" pitchFamily="34" charset="0"/>
              <a:buChar char="•"/>
            </a:pPr>
            <a:r>
              <a:rPr lang="en-US" sz="1800" dirty="0">
                <a:effectLst/>
                <a:latin typeface="Calibri" panose="020F0502020204030204" pitchFamily="34" charset="0"/>
              </a:rPr>
              <a:t>Claims Activity Report</a:t>
            </a:r>
          </a:p>
        </p:txBody>
      </p:sp>
      <p:sp>
        <p:nvSpPr>
          <p:cNvPr id="6" name="Title 5">
            <a:extLst>
              <a:ext uri="{FF2B5EF4-FFF2-40B4-BE49-F238E27FC236}">
                <a16:creationId xmlns:a16="http://schemas.microsoft.com/office/drawing/2014/main" id="{E1F4578B-3BD9-023D-6DE2-68B792572633}"/>
              </a:ext>
            </a:extLst>
          </p:cNvPr>
          <p:cNvSpPr>
            <a:spLocks noGrp="1"/>
          </p:cNvSpPr>
          <p:nvPr>
            <p:ph type="title"/>
          </p:nvPr>
        </p:nvSpPr>
        <p:spPr/>
        <p:txBody>
          <a:bodyPr/>
          <a:lstStyle/>
          <a:p>
            <a:r>
              <a:rPr lang="en-US"/>
              <a:t>Modules</a:t>
            </a:r>
          </a:p>
        </p:txBody>
      </p:sp>
    </p:spTree>
    <p:extLst>
      <p:ext uri="{BB962C8B-B14F-4D97-AF65-F5344CB8AC3E}">
        <p14:creationId xmlns:p14="http://schemas.microsoft.com/office/powerpoint/2010/main" val="41024727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64B46-0068-6205-735A-4C4963A4023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A689117-1C98-39D1-909A-717FE97A6836}"/>
              </a:ext>
            </a:extLst>
          </p:cNvPr>
          <p:cNvSpPr/>
          <p:nvPr/>
        </p:nvSpPr>
        <p:spPr>
          <a:xfrm>
            <a:off x="10463917" y="6071615"/>
            <a:ext cx="1502796" cy="694945"/>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2">
            <a:extLst>
              <a:ext uri="{FF2B5EF4-FFF2-40B4-BE49-F238E27FC236}">
                <a16:creationId xmlns:a16="http://schemas.microsoft.com/office/drawing/2014/main" id="{CDCCCD17-5B79-CF5E-7E7A-357D9A4218F5}"/>
              </a:ext>
            </a:extLst>
          </p:cNvPr>
          <p:cNvSpPr>
            <a:spLocks noGrp="1"/>
          </p:cNvSpPr>
          <p:nvPr>
            <p:ph type="body" sz="quarter" idx="19"/>
          </p:nvPr>
        </p:nvSpPr>
        <p:spPr/>
        <p:txBody>
          <a:bodyPr/>
          <a:lstStyle/>
          <a:p>
            <a:r>
              <a:rPr lang="en-US">
                <a:latin typeface="Aptos" panose="020B0004020202020204" pitchFamily="34" charset="0"/>
              </a:rPr>
              <a:t>UPDATING CONTACT INFORMATION IN THE CARDS APPLICATION</a:t>
            </a:r>
          </a:p>
        </p:txBody>
      </p:sp>
      <p:sp>
        <p:nvSpPr>
          <p:cNvPr id="4" name="Title 3">
            <a:extLst>
              <a:ext uri="{FF2B5EF4-FFF2-40B4-BE49-F238E27FC236}">
                <a16:creationId xmlns:a16="http://schemas.microsoft.com/office/drawing/2014/main" id="{2D0C16B9-07F4-A19A-F34F-376BB2044345}"/>
              </a:ext>
            </a:extLst>
          </p:cNvPr>
          <p:cNvSpPr>
            <a:spLocks noGrp="1"/>
          </p:cNvSpPr>
          <p:nvPr>
            <p:ph type="title"/>
          </p:nvPr>
        </p:nvSpPr>
        <p:spPr/>
        <p:txBody>
          <a:bodyPr/>
          <a:lstStyle/>
          <a:p>
            <a:r>
              <a:rPr lang="en-US">
                <a:latin typeface="Aptos" panose="020B0004020202020204" pitchFamily="34" charset="0"/>
              </a:rPr>
              <a:t>Insurer and TPA Information Forms</a:t>
            </a:r>
          </a:p>
        </p:txBody>
      </p:sp>
      <p:pic>
        <p:nvPicPr>
          <p:cNvPr id="6" name="Picture Placeholder 8">
            <a:extLst>
              <a:ext uri="{FF2B5EF4-FFF2-40B4-BE49-F238E27FC236}">
                <a16:creationId xmlns:a16="http://schemas.microsoft.com/office/drawing/2014/main" id="{3DABB4D3-1F22-8EB5-7EE2-D8AA102694A0}"/>
              </a:ext>
            </a:extLst>
          </p:cNvPr>
          <p:cNvPicPr>
            <a:picLocks noGrp="1" noChangeAspect="1"/>
          </p:cNvPicPr>
          <p:nvPr>
            <p:ph type="pic" sz="quarter" idx="13"/>
          </p:nvPr>
        </p:nvPicPr>
        <p:blipFill>
          <a:blip r:embed="rId3"/>
          <a:srcRect l="20649" r="20649"/>
          <a:stretch>
            <a:fillRect/>
          </a:stretch>
        </p:blipFill>
        <p:spPr>
          <a:xfrm>
            <a:off x="7364413" y="685800"/>
            <a:ext cx="4827587" cy="5486400"/>
          </a:xfrm>
        </p:spPr>
      </p:pic>
      <p:pic>
        <p:nvPicPr>
          <p:cNvPr id="7" name="Picture 6" descr="300 pixel state seal">
            <a:extLst>
              <a:ext uri="{FF2B5EF4-FFF2-40B4-BE49-F238E27FC236}">
                <a16:creationId xmlns:a16="http://schemas.microsoft.com/office/drawing/2014/main" id="{03068704-33E1-B174-DEE0-DB43A221A2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06648" y="4787971"/>
            <a:ext cx="1715530" cy="1715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94482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A71E05-81E9-6AA5-A35A-B09904FC8ECF}"/>
              </a:ext>
            </a:extLst>
          </p:cNvPr>
          <p:cNvSpPr>
            <a:spLocks noGrp="1"/>
          </p:cNvSpPr>
          <p:nvPr>
            <p:ph type="body" sz="quarter" idx="16"/>
          </p:nvPr>
        </p:nvSpPr>
        <p:spPr/>
        <p:txBody>
          <a:bodyPr/>
          <a:lstStyle/>
          <a:p>
            <a:r>
              <a:rPr lang="en-US"/>
              <a:t>Insurer Information Form</a:t>
            </a:r>
          </a:p>
          <a:p>
            <a:r>
              <a:rPr lang="en-US"/>
              <a:t>TPA Information Form</a:t>
            </a:r>
          </a:p>
        </p:txBody>
      </p:sp>
      <p:sp>
        <p:nvSpPr>
          <p:cNvPr id="3" name="Text Placeholder 2">
            <a:extLst>
              <a:ext uri="{FF2B5EF4-FFF2-40B4-BE49-F238E27FC236}">
                <a16:creationId xmlns:a16="http://schemas.microsoft.com/office/drawing/2014/main" id="{F8E4FD3F-3812-94A6-F4BB-99C96A449B0A}"/>
              </a:ext>
            </a:extLst>
          </p:cNvPr>
          <p:cNvSpPr>
            <a:spLocks noGrp="1"/>
          </p:cNvSpPr>
          <p:nvPr>
            <p:ph type="body" sz="quarter" idx="70"/>
          </p:nvPr>
        </p:nvSpPr>
        <p:spPr/>
        <p:txBody>
          <a:bodyPr/>
          <a:lstStyle/>
          <a:p>
            <a:r>
              <a:rPr lang="en-US"/>
              <a:t>At the completion of this module, training participants will be able to submit and update contact information for insurer and TPA entities.</a:t>
            </a:r>
          </a:p>
        </p:txBody>
      </p:sp>
      <p:sp>
        <p:nvSpPr>
          <p:cNvPr id="4" name="Text Placeholder 3">
            <a:extLst>
              <a:ext uri="{FF2B5EF4-FFF2-40B4-BE49-F238E27FC236}">
                <a16:creationId xmlns:a16="http://schemas.microsoft.com/office/drawing/2014/main" id="{90CA1C30-B671-C313-ABF4-A285DFEC6E88}"/>
              </a:ext>
            </a:extLst>
          </p:cNvPr>
          <p:cNvSpPr>
            <a:spLocks noGrp="1"/>
          </p:cNvSpPr>
          <p:nvPr>
            <p:ph type="body" sz="quarter" idx="15"/>
          </p:nvPr>
        </p:nvSpPr>
        <p:spPr/>
        <p:txBody>
          <a:bodyPr/>
          <a:lstStyle/>
          <a:p>
            <a:r>
              <a:rPr lang="en-US"/>
              <a:t>Objectives</a:t>
            </a:r>
          </a:p>
        </p:txBody>
      </p:sp>
      <p:sp>
        <p:nvSpPr>
          <p:cNvPr id="5" name="Title 4">
            <a:extLst>
              <a:ext uri="{FF2B5EF4-FFF2-40B4-BE49-F238E27FC236}">
                <a16:creationId xmlns:a16="http://schemas.microsoft.com/office/drawing/2014/main" id="{E9DEF4D8-30D7-C416-1C63-237B5486A563}"/>
              </a:ext>
            </a:extLst>
          </p:cNvPr>
          <p:cNvSpPr>
            <a:spLocks noGrp="1"/>
          </p:cNvSpPr>
          <p:nvPr>
            <p:ph type="title"/>
          </p:nvPr>
        </p:nvSpPr>
        <p:spPr/>
        <p:txBody>
          <a:bodyPr/>
          <a:lstStyle/>
          <a:p>
            <a:r>
              <a:rPr lang="en-US"/>
              <a:t>Insurer and TPA Information Forms</a:t>
            </a:r>
          </a:p>
        </p:txBody>
      </p:sp>
      <p:sp>
        <p:nvSpPr>
          <p:cNvPr id="6" name="Rectangle 5">
            <a:extLst>
              <a:ext uri="{FF2B5EF4-FFF2-40B4-BE49-F238E27FC236}">
                <a16:creationId xmlns:a16="http://schemas.microsoft.com/office/drawing/2014/main" id="{F0CC655E-50C1-CFA0-4320-27A9FA060941}"/>
              </a:ext>
            </a:extLst>
          </p:cNvPr>
          <p:cNvSpPr/>
          <p:nvPr/>
        </p:nvSpPr>
        <p:spPr>
          <a:xfrm>
            <a:off x="9923228" y="6071615"/>
            <a:ext cx="2043485" cy="694945"/>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pic>
        <p:nvPicPr>
          <p:cNvPr id="7" name="Picture 6" descr="300 pixel state seal">
            <a:extLst>
              <a:ext uri="{FF2B5EF4-FFF2-40B4-BE49-F238E27FC236}">
                <a16:creationId xmlns:a16="http://schemas.microsoft.com/office/drawing/2014/main" id="{1B295920-554B-F4FE-B211-484B06A5AA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35530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482B1A-0791-E6BA-1D70-1F8F45289C81}"/>
              </a:ext>
            </a:extLst>
          </p:cNvPr>
          <p:cNvSpPr>
            <a:spLocks noGrp="1"/>
          </p:cNvSpPr>
          <p:nvPr>
            <p:ph type="body" sz="quarter" idx="79"/>
          </p:nvPr>
        </p:nvSpPr>
        <p:spPr>
          <a:xfrm>
            <a:off x="609600" y="1649674"/>
            <a:ext cx="10972800" cy="2407553"/>
          </a:xfrm>
        </p:spPr>
        <p:txBody>
          <a:bodyPr/>
          <a:lstStyle/>
          <a:p>
            <a:r>
              <a:rPr lang="en-US">
                <a:latin typeface="Aptos" panose="020B0004020202020204" pitchFamily="34" charset="0"/>
              </a:rPr>
              <a:t>The information forms are an efficient method of collecting necessary contact information from insurers and TPAs. This form must be updated on an annual basis. Entities that do not comply could become eligible for a fine.</a:t>
            </a:r>
          </a:p>
          <a:p>
            <a:endParaRPr lang="en-US">
              <a:latin typeface="Aptos" panose="020B0004020202020204" pitchFamily="34" charset="0"/>
            </a:endParaRPr>
          </a:p>
          <a:p>
            <a:r>
              <a:rPr lang="en-US">
                <a:latin typeface="Aptos" panose="020B0004020202020204" pitchFamily="34" charset="0"/>
              </a:rPr>
              <a:t>The following contacts may be included on the form: </a:t>
            </a:r>
          </a:p>
          <a:p>
            <a:endParaRPr lang="en-US">
              <a:latin typeface="Aptos" panose="020B0004020202020204" pitchFamily="34" charset="0"/>
            </a:endParaRPr>
          </a:p>
          <a:p>
            <a:endParaRPr lang="en-US">
              <a:latin typeface="Aptos" panose="020B0004020202020204" pitchFamily="34" charset="0"/>
            </a:endParaRPr>
          </a:p>
        </p:txBody>
      </p:sp>
      <p:sp>
        <p:nvSpPr>
          <p:cNvPr id="3" name="Title 2">
            <a:extLst>
              <a:ext uri="{FF2B5EF4-FFF2-40B4-BE49-F238E27FC236}">
                <a16:creationId xmlns:a16="http://schemas.microsoft.com/office/drawing/2014/main" id="{34EFA6D2-0AD4-F4D7-08E4-ECD149786385}"/>
              </a:ext>
            </a:extLst>
          </p:cNvPr>
          <p:cNvSpPr>
            <a:spLocks noGrp="1"/>
          </p:cNvSpPr>
          <p:nvPr>
            <p:ph type="title"/>
          </p:nvPr>
        </p:nvSpPr>
        <p:spPr/>
        <p:txBody>
          <a:bodyPr/>
          <a:lstStyle/>
          <a:p>
            <a:r>
              <a:rPr lang="en-US">
                <a:latin typeface="Aptos" panose="020B0004020202020204" pitchFamily="34" charset="0"/>
              </a:rPr>
              <a:t>Information Forms</a:t>
            </a:r>
          </a:p>
        </p:txBody>
      </p:sp>
      <p:sp>
        <p:nvSpPr>
          <p:cNvPr id="4" name="Text Placeholder 2">
            <a:extLst>
              <a:ext uri="{FF2B5EF4-FFF2-40B4-BE49-F238E27FC236}">
                <a16:creationId xmlns:a16="http://schemas.microsoft.com/office/drawing/2014/main" id="{9AB94454-E401-70AB-2B2F-4D7DB03B5D55}"/>
              </a:ext>
            </a:extLst>
          </p:cNvPr>
          <p:cNvSpPr txBox="1">
            <a:spLocks/>
          </p:cNvSpPr>
          <p:nvPr/>
        </p:nvSpPr>
        <p:spPr>
          <a:xfrm>
            <a:off x="609599" y="1346061"/>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lang="en-US">
                <a:solidFill>
                  <a:srgbClr val="333F48"/>
                </a:solidFill>
                <a:latin typeface="Aptos" panose="020B0004020202020204" pitchFamily="34" charset="0"/>
              </a:rPr>
              <a:t>MAINTAINING CONTACT INFORMATION IN CARDS</a:t>
            </a:r>
            <a:endParaRPr kumimoji="0" lang="en-US" sz="1000" b="1" i="0" u="none" strike="noStrike" kern="1200" cap="none" spc="150" normalizeH="0" baseline="0" noProof="0">
              <a:ln>
                <a:noFill/>
              </a:ln>
              <a:solidFill>
                <a:srgbClr val="333F48"/>
              </a:solidFill>
              <a:effectLst/>
              <a:uLnTx/>
              <a:uFillTx/>
              <a:latin typeface="Aptos" panose="020B0004020202020204" pitchFamily="34" charset="0"/>
              <a:ea typeface="+mn-ea"/>
              <a:cs typeface="+mn-cs"/>
            </a:endParaRPr>
          </a:p>
        </p:txBody>
      </p:sp>
      <p:graphicFrame>
        <p:nvGraphicFramePr>
          <p:cNvPr id="5" name="Table Placeholder 11">
            <a:extLst>
              <a:ext uri="{FF2B5EF4-FFF2-40B4-BE49-F238E27FC236}">
                <a16:creationId xmlns:a16="http://schemas.microsoft.com/office/drawing/2014/main" id="{AEEA2A71-F7CA-76F3-A965-CE89AE141712}"/>
              </a:ext>
            </a:extLst>
          </p:cNvPr>
          <p:cNvGraphicFramePr>
            <a:graphicFrameLocks/>
          </p:cNvGraphicFramePr>
          <p:nvPr>
            <p:extLst>
              <p:ext uri="{D42A27DB-BD31-4B8C-83A1-F6EECF244321}">
                <p14:modId xmlns:p14="http://schemas.microsoft.com/office/powerpoint/2010/main" val="4219577544"/>
              </p:ext>
            </p:extLst>
          </p:nvPr>
        </p:nvGraphicFramePr>
        <p:xfrm>
          <a:off x="2983653" y="2997562"/>
          <a:ext cx="6224695" cy="3051026"/>
        </p:xfrm>
        <a:graphic>
          <a:graphicData uri="http://schemas.openxmlformats.org/drawingml/2006/table">
            <a:tbl>
              <a:tblPr firstRow="1" bandRow="1">
                <a:tableStyleId>{073A0DAA-6AF3-43AB-8588-CEC1D06C72B9}</a:tableStyleId>
              </a:tblPr>
              <a:tblGrid>
                <a:gridCol w="2873854">
                  <a:extLst>
                    <a:ext uri="{9D8B030D-6E8A-4147-A177-3AD203B41FA5}">
                      <a16:colId xmlns:a16="http://schemas.microsoft.com/office/drawing/2014/main" val="20000"/>
                    </a:ext>
                  </a:extLst>
                </a:gridCol>
                <a:gridCol w="3350841">
                  <a:extLst>
                    <a:ext uri="{9D8B030D-6E8A-4147-A177-3AD203B41FA5}">
                      <a16:colId xmlns:a16="http://schemas.microsoft.com/office/drawing/2014/main" val="20001"/>
                    </a:ext>
                  </a:extLst>
                </a:gridCol>
              </a:tblGrid>
              <a:tr h="27040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1" i="0" spc="100" baseline="0">
                          <a:solidFill>
                            <a:schemeClr val="tx2"/>
                          </a:solidFill>
                          <a:latin typeface="Aptos" panose="020B0004020202020204" pitchFamily="34" charset="0"/>
                          <a:ea typeface="Gibson" charset="0"/>
                          <a:cs typeface="Gibson" charset="0"/>
                        </a:rPr>
                        <a:t>CONTACT</a:t>
                      </a:r>
                    </a:p>
                  </a:txBody>
                  <a:tcPr marL="0" marR="97646" marT="47545" marB="47545" anchor="ctr">
                    <a:lnL w="12700" cmpd="sng">
                      <a:noFill/>
                    </a:lnL>
                    <a:lnR w="12700" cmpd="sng">
                      <a:noFill/>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1" i="0" spc="100" baseline="0">
                          <a:solidFill>
                            <a:schemeClr val="tx2"/>
                          </a:solidFill>
                          <a:latin typeface="Aptos" panose="020B0004020202020204" pitchFamily="34" charset="0"/>
                          <a:ea typeface="Gibson" charset="0"/>
                          <a:cs typeface="Gibson" charset="0"/>
                        </a:rPr>
                        <a:t>GROUP</a:t>
                      </a:r>
                    </a:p>
                  </a:txBody>
                  <a:tcPr marL="97646" marR="0" marT="47545" marB="47545" anchor="ctr">
                    <a:lnL w="12700" cmpd="sng">
                      <a:noFill/>
                    </a:lnL>
                    <a:lnR w="12700" cmpd="sng">
                      <a:noFill/>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70401">
                <a:tc>
                  <a:txBody>
                    <a:bodyPr/>
                    <a:lstStyle/>
                    <a:p>
                      <a:pPr algn="l" fontAlgn="t"/>
                      <a:r>
                        <a:rPr lang="en-US" sz="1000" b="1" i="0" u="none" strike="noStrike">
                          <a:solidFill>
                            <a:srgbClr val="000000"/>
                          </a:solidFill>
                          <a:effectLst/>
                          <a:latin typeface="Aptos" panose="020B0004020202020204" pitchFamily="34" charset="0"/>
                        </a:rPr>
                        <a:t>In-State Physical Office Location </a:t>
                      </a:r>
                    </a:p>
                  </a:txBody>
                  <a:tcPr marL="6350" marR="6350" marT="6350" marB="0">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100">
                          <a:solidFill>
                            <a:srgbClr val="002060"/>
                          </a:solidFill>
                          <a:latin typeface="Aptos Narrow" panose="020B0004020202020204" pitchFamily="34" charset="0"/>
                        </a:rPr>
                        <a:t>Insurers &amp; TPAs</a:t>
                      </a:r>
                    </a:p>
                  </a:txBody>
                  <a:tcP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41164207"/>
                  </a:ext>
                </a:extLst>
              </a:tr>
              <a:tr h="270401">
                <a:tc>
                  <a:txBody>
                    <a:bodyPr/>
                    <a:lstStyle/>
                    <a:p>
                      <a:pPr algn="l" fontAlgn="t"/>
                      <a:r>
                        <a:rPr lang="en-US" sz="1000" b="1" i="0" u="none" strike="noStrike">
                          <a:solidFill>
                            <a:srgbClr val="000000"/>
                          </a:solidFill>
                          <a:effectLst/>
                          <a:latin typeface="Aptos" panose="020B0004020202020204" pitchFamily="34" charset="0"/>
                        </a:rPr>
                        <a:t>Corporate Contact</a:t>
                      </a:r>
                    </a:p>
                  </a:txBody>
                  <a:tcPr marL="6350" marR="6350" marT="6350" marB="0">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a:solidFill>
                            <a:srgbClr val="002060"/>
                          </a:solidFill>
                          <a:latin typeface="Aptos Narrow" panose="020B0004020202020204" pitchFamily="34" charset="0"/>
                        </a:rPr>
                        <a:t>Insurers</a:t>
                      </a:r>
                    </a:p>
                  </a:txBody>
                  <a:tcP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21322340"/>
                  </a:ext>
                </a:extLst>
              </a:tr>
              <a:tr h="270401">
                <a:tc>
                  <a:txBody>
                    <a:bodyPr/>
                    <a:lstStyle/>
                    <a:p>
                      <a:pPr algn="l" fontAlgn="t"/>
                      <a:r>
                        <a:rPr lang="en-US" sz="1000" b="1" i="0" u="none" strike="noStrike">
                          <a:solidFill>
                            <a:srgbClr val="000000"/>
                          </a:solidFill>
                          <a:effectLst/>
                          <a:latin typeface="Aptos" panose="020B0004020202020204" pitchFamily="34" charset="0"/>
                        </a:rPr>
                        <a:t>Compliance Manager</a:t>
                      </a:r>
                    </a:p>
                  </a:txBody>
                  <a:tcPr marL="6350" marR="6350" marT="6350" marB="0">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100">
                          <a:solidFill>
                            <a:srgbClr val="002060"/>
                          </a:solidFill>
                          <a:latin typeface="Aptos Narrow" panose="020B0004020202020204" pitchFamily="34" charset="0"/>
                        </a:rPr>
                        <a:t>Insurers &amp; TPAs</a:t>
                      </a:r>
                    </a:p>
                  </a:txBody>
                  <a:tcP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19788065"/>
                  </a:ext>
                </a:extLst>
              </a:tr>
              <a:tr h="328237">
                <a:tc>
                  <a:txBody>
                    <a:bodyPr/>
                    <a:lstStyle/>
                    <a:p>
                      <a:pPr algn="l" fontAlgn="t"/>
                      <a:r>
                        <a:rPr lang="en-US" sz="1000" b="1" i="0" u="none" strike="noStrike">
                          <a:solidFill>
                            <a:srgbClr val="000000"/>
                          </a:solidFill>
                          <a:effectLst/>
                          <a:latin typeface="Aptos" panose="020B0004020202020204" pitchFamily="34" charset="0"/>
                        </a:rPr>
                        <a:t>Coverage Verification Contact</a:t>
                      </a:r>
                    </a:p>
                  </a:txBody>
                  <a:tcPr marL="6350" marR="6350" marT="6350" marB="0">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b="0" i="0" u="none" strike="noStrike">
                          <a:solidFill>
                            <a:srgbClr val="002060"/>
                          </a:solidFill>
                          <a:effectLst/>
                          <a:latin typeface="Aptos Narrow" panose="020B0004020202020204" pitchFamily="34" charset="0"/>
                        </a:rPr>
                        <a:t>Insurers</a:t>
                      </a:r>
                      <a:endParaRPr lang="en-US" sz="1100">
                        <a:solidFill>
                          <a:srgbClr val="002060"/>
                        </a:solidFill>
                        <a:latin typeface="Aptos Narrow" panose="020B0004020202020204" pitchFamily="34" charset="0"/>
                      </a:endParaRPr>
                    </a:p>
                  </a:txBody>
                  <a:tcP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7286620"/>
                  </a:ext>
                </a:extLst>
              </a:tr>
              <a:tr h="328237">
                <a:tc>
                  <a:txBody>
                    <a:bodyPr/>
                    <a:lstStyle/>
                    <a:p>
                      <a:pPr algn="l" fontAlgn="t"/>
                      <a:r>
                        <a:rPr lang="en-US" sz="1000" b="1" i="0" u="none" strike="noStrike">
                          <a:solidFill>
                            <a:srgbClr val="000000"/>
                          </a:solidFill>
                          <a:effectLst/>
                          <a:latin typeface="Aptos" panose="020B0004020202020204" pitchFamily="34" charset="0"/>
                        </a:rPr>
                        <a:t>Statutory Reporting Contact</a:t>
                      </a:r>
                    </a:p>
                  </a:txBody>
                  <a:tcPr marL="6350" marR="6350" marT="6350" marB="0">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100">
                          <a:solidFill>
                            <a:srgbClr val="002060"/>
                          </a:solidFill>
                          <a:latin typeface="Aptos Narrow" panose="020B0004020202020204" pitchFamily="34" charset="0"/>
                        </a:rPr>
                        <a:t>Insurers</a:t>
                      </a:r>
                    </a:p>
                  </a:txBody>
                  <a:tcP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05337278"/>
                  </a:ext>
                </a:extLst>
              </a:tr>
              <a:tr h="328237">
                <a:tc>
                  <a:txBody>
                    <a:bodyPr/>
                    <a:lstStyle/>
                    <a:p>
                      <a:pPr algn="l" fontAlgn="t"/>
                      <a:r>
                        <a:rPr lang="en-US" sz="1000" b="1" i="0" u="none" strike="noStrike">
                          <a:solidFill>
                            <a:srgbClr val="000000"/>
                          </a:solidFill>
                          <a:effectLst/>
                          <a:latin typeface="Aptos" panose="020B0004020202020204" pitchFamily="34" charset="0"/>
                        </a:rPr>
                        <a:t>Proof of Coverage Contact</a:t>
                      </a:r>
                    </a:p>
                  </a:txBody>
                  <a:tcPr marL="6350" marR="6350" marT="6350" marB="0">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100">
                          <a:solidFill>
                            <a:srgbClr val="002060"/>
                          </a:solidFill>
                          <a:latin typeface="Aptos Narrow" panose="020B0004020202020204" pitchFamily="34" charset="0"/>
                        </a:rPr>
                        <a:t>Insurers</a:t>
                      </a:r>
                    </a:p>
                  </a:txBody>
                  <a:tcP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14045402"/>
                  </a:ext>
                </a:extLst>
              </a:tr>
              <a:tr h="328237">
                <a:tc>
                  <a:txBody>
                    <a:bodyPr/>
                    <a:lstStyle/>
                    <a:p>
                      <a:pPr algn="l" fontAlgn="t"/>
                      <a:r>
                        <a:rPr lang="en-US" sz="1000" b="1" i="0" u="none" strike="noStrike">
                          <a:solidFill>
                            <a:srgbClr val="000000"/>
                          </a:solidFill>
                          <a:effectLst/>
                          <a:latin typeface="Aptos" panose="020B0004020202020204" pitchFamily="34" charset="0"/>
                        </a:rPr>
                        <a:t>Location of Claim Records </a:t>
                      </a:r>
                    </a:p>
                  </a:txBody>
                  <a:tcPr marL="6350" marR="6350" marT="6350" marB="0">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100">
                          <a:solidFill>
                            <a:srgbClr val="002060"/>
                          </a:solidFill>
                          <a:latin typeface="Aptos Narrow" panose="020B0004020202020204" pitchFamily="34" charset="0"/>
                        </a:rPr>
                        <a:t>Insurers </a:t>
                      </a:r>
                      <a:r>
                        <a:rPr lang="en-US" sz="1100" b="0" i="0" u="none" strike="noStrike">
                          <a:solidFill>
                            <a:srgbClr val="002060"/>
                          </a:solidFill>
                          <a:effectLst/>
                          <a:latin typeface="Aptos Narrow" panose="020B0004020202020204" pitchFamily="34" charset="0"/>
                        </a:rPr>
                        <a:t>&amp; TPAs</a:t>
                      </a:r>
                      <a:endParaRPr lang="en-US" sz="1100">
                        <a:solidFill>
                          <a:srgbClr val="002060"/>
                        </a:solidFill>
                        <a:latin typeface="Aptos Narrow" panose="020B0004020202020204" pitchFamily="34" charset="0"/>
                      </a:endParaRPr>
                    </a:p>
                  </a:txBody>
                  <a:tcP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65446457"/>
                  </a:ext>
                </a:extLst>
              </a:tr>
              <a:tr h="328237">
                <a:tc>
                  <a:txBody>
                    <a:bodyPr/>
                    <a:lstStyle/>
                    <a:p>
                      <a:pPr algn="l" fontAlgn="t"/>
                      <a:r>
                        <a:rPr lang="en-US" sz="1000" b="1" i="0" u="none" strike="noStrike">
                          <a:solidFill>
                            <a:srgbClr val="000000"/>
                          </a:solidFill>
                          <a:effectLst/>
                          <a:latin typeface="Aptos" panose="020B0004020202020204" pitchFamily="34" charset="0"/>
                        </a:rPr>
                        <a:t>WC Safety Fund Assessment Contact</a:t>
                      </a:r>
                    </a:p>
                  </a:txBody>
                  <a:tcPr marL="6350" marR="6350" marT="6350" marB="0">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100">
                          <a:solidFill>
                            <a:srgbClr val="002060"/>
                          </a:solidFill>
                          <a:latin typeface="Aptos Narrow" panose="020B0004020202020204" pitchFamily="34" charset="0"/>
                        </a:rPr>
                        <a:t>Insurers</a:t>
                      </a:r>
                    </a:p>
                  </a:txBody>
                  <a:tcP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99079467"/>
                  </a:ext>
                </a:extLst>
              </a:tr>
              <a:tr h="328237">
                <a:tc>
                  <a:txBody>
                    <a:bodyPr/>
                    <a:lstStyle/>
                    <a:p>
                      <a:pPr algn="l" fontAlgn="t"/>
                      <a:r>
                        <a:rPr lang="en-US" sz="1000" b="1" i="0" u="none" strike="noStrike">
                          <a:solidFill>
                            <a:srgbClr val="000000"/>
                          </a:solidFill>
                          <a:effectLst/>
                          <a:latin typeface="Aptos" panose="020B0004020202020204" pitchFamily="34" charset="0"/>
                        </a:rPr>
                        <a:t>Receipt of Claim Documentation</a:t>
                      </a:r>
                    </a:p>
                  </a:txBody>
                  <a:tcPr marL="6350" marR="6350" marT="6350" marB="0">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100" dirty="0">
                          <a:solidFill>
                            <a:srgbClr val="002060"/>
                          </a:solidFill>
                          <a:latin typeface="Aptos Narrow" panose="020B0004020202020204" pitchFamily="34" charset="0"/>
                        </a:rPr>
                        <a:t>Insurers </a:t>
                      </a:r>
                      <a:r>
                        <a:rPr lang="en-US" sz="1100" b="0" i="0" u="none" strike="noStrike" dirty="0">
                          <a:solidFill>
                            <a:srgbClr val="002060"/>
                          </a:solidFill>
                          <a:effectLst/>
                          <a:latin typeface="Aptos Narrow" panose="020B0004020202020204" pitchFamily="34" charset="0"/>
                        </a:rPr>
                        <a:t>&amp; TPAs</a:t>
                      </a:r>
                      <a:endParaRPr lang="en-US" sz="1100" dirty="0">
                        <a:solidFill>
                          <a:srgbClr val="002060"/>
                        </a:solidFill>
                        <a:latin typeface="Aptos Narrow" panose="020B0004020202020204" pitchFamily="34" charset="0"/>
                      </a:endParaRPr>
                    </a:p>
                  </a:txBody>
                  <a:tcP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66087872"/>
                  </a:ext>
                </a:extLst>
              </a:tr>
            </a:tbl>
          </a:graphicData>
        </a:graphic>
      </p:graphicFrame>
    </p:spTree>
    <p:extLst>
      <p:ext uri="{BB962C8B-B14F-4D97-AF65-F5344CB8AC3E}">
        <p14:creationId xmlns:p14="http://schemas.microsoft.com/office/powerpoint/2010/main" val="2252981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C70DBA-0642-5F99-F962-57CEC22F7762}"/>
              </a:ext>
            </a:extLst>
          </p:cNvPr>
          <p:cNvSpPr>
            <a:spLocks noGrp="1"/>
          </p:cNvSpPr>
          <p:nvPr>
            <p:ph type="body" sz="quarter" idx="79"/>
          </p:nvPr>
        </p:nvSpPr>
        <p:spPr/>
        <p:txBody>
          <a:bodyPr/>
          <a:lstStyle/>
          <a:p>
            <a:r>
              <a:rPr lang="en-US" sz="1600"/>
              <a:t>The information form is accessible from the Forms and Tools menu for users with permissions.</a:t>
            </a:r>
          </a:p>
        </p:txBody>
      </p:sp>
      <p:sp>
        <p:nvSpPr>
          <p:cNvPr id="6" name="Title 5">
            <a:extLst>
              <a:ext uri="{FF2B5EF4-FFF2-40B4-BE49-F238E27FC236}">
                <a16:creationId xmlns:a16="http://schemas.microsoft.com/office/drawing/2014/main" id="{C7F7C9EA-B8CC-3395-9E8E-6C4866792192}"/>
              </a:ext>
            </a:extLst>
          </p:cNvPr>
          <p:cNvSpPr>
            <a:spLocks noGrp="1"/>
          </p:cNvSpPr>
          <p:nvPr>
            <p:ph type="title"/>
          </p:nvPr>
        </p:nvSpPr>
        <p:spPr/>
        <p:txBody>
          <a:bodyPr/>
          <a:lstStyle/>
          <a:p>
            <a:r>
              <a:rPr lang="en-US"/>
              <a:t>Navigating to the Information Form</a:t>
            </a:r>
          </a:p>
        </p:txBody>
      </p:sp>
      <p:pic>
        <p:nvPicPr>
          <p:cNvPr id="5" name="Picture 4">
            <a:extLst>
              <a:ext uri="{FF2B5EF4-FFF2-40B4-BE49-F238E27FC236}">
                <a16:creationId xmlns:a16="http://schemas.microsoft.com/office/drawing/2014/main" id="{68FF875B-483F-09B2-FFB6-B20A9051EA4B}"/>
              </a:ext>
            </a:extLst>
          </p:cNvPr>
          <p:cNvPicPr>
            <a:picLocks noChangeAspect="1"/>
          </p:cNvPicPr>
          <p:nvPr/>
        </p:nvPicPr>
        <p:blipFill>
          <a:blip r:embed="rId3"/>
          <a:stretch>
            <a:fillRect/>
          </a:stretch>
        </p:blipFill>
        <p:spPr>
          <a:xfrm>
            <a:off x="520390" y="1888855"/>
            <a:ext cx="7663964" cy="4283345"/>
          </a:xfrm>
          <a:prstGeom prst="rect">
            <a:avLst/>
          </a:prstGeom>
        </p:spPr>
      </p:pic>
      <p:pic>
        <p:nvPicPr>
          <p:cNvPr id="8" name="Picture 7">
            <a:extLst>
              <a:ext uri="{FF2B5EF4-FFF2-40B4-BE49-F238E27FC236}">
                <a16:creationId xmlns:a16="http://schemas.microsoft.com/office/drawing/2014/main" id="{C314F8CE-FEB3-A3F2-0F5F-8F9495E417D7}"/>
              </a:ext>
            </a:extLst>
          </p:cNvPr>
          <p:cNvPicPr>
            <a:picLocks noChangeAspect="1"/>
          </p:cNvPicPr>
          <p:nvPr/>
        </p:nvPicPr>
        <p:blipFill>
          <a:blip r:embed="rId4"/>
          <a:stretch>
            <a:fillRect/>
          </a:stretch>
        </p:blipFill>
        <p:spPr>
          <a:xfrm>
            <a:off x="8726112" y="1675263"/>
            <a:ext cx="2945498" cy="4710527"/>
          </a:xfrm>
          <a:prstGeom prst="rect">
            <a:avLst/>
          </a:prstGeom>
          <a:ln w="28575">
            <a:solidFill>
              <a:schemeClr val="accent6"/>
            </a:solidFill>
          </a:ln>
        </p:spPr>
      </p:pic>
      <p:sp>
        <p:nvSpPr>
          <p:cNvPr id="3" name="Rectangle 2">
            <a:extLst>
              <a:ext uri="{FF2B5EF4-FFF2-40B4-BE49-F238E27FC236}">
                <a16:creationId xmlns:a16="http://schemas.microsoft.com/office/drawing/2014/main" id="{F83AFEDF-E1CC-66BC-42A4-4B1D01512CFE}"/>
              </a:ext>
            </a:extLst>
          </p:cNvPr>
          <p:cNvSpPr/>
          <p:nvPr/>
        </p:nvSpPr>
        <p:spPr>
          <a:xfrm>
            <a:off x="6148039" y="3787999"/>
            <a:ext cx="1115122" cy="361507"/>
          </a:xfrm>
          <a:prstGeom prst="rect">
            <a:avLst/>
          </a:prstGeom>
          <a:ln w="28575">
            <a:solidFill>
              <a:schemeClr val="accent6"/>
            </a:solid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cxnSp>
        <p:nvCxnSpPr>
          <p:cNvPr id="9" name="Straight Connector 8">
            <a:extLst>
              <a:ext uri="{FF2B5EF4-FFF2-40B4-BE49-F238E27FC236}">
                <a16:creationId xmlns:a16="http://schemas.microsoft.com/office/drawing/2014/main" id="{8D8783DD-F10D-231B-1E89-615B11292F7A}"/>
              </a:ext>
            </a:extLst>
          </p:cNvPr>
          <p:cNvCxnSpPr>
            <a:cxnSpLocks/>
          </p:cNvCxnSpPr>
          <p:nvPr/>
        </p:nvCxnSpPr>
        <p:spPr>
          <a:xfrm flipV="1">
            <a:off x="7263161" y="2426167"/>
            <a:ext cx="1462951" cy="1542585"/>
          </a:xfrm>
          <a:prstGeom prst="line">
            <a:avLst/>
          </a:prstGeom>
          <a:ln w="28575"/>
        </p:spPr>
        <p:style>
          <a:lnRef idx="1">
            <a:schemeClr val="accent6"/>
          </a:lnRef>
          <a:fillRef idx="0">
            <a:schemeClr val="accent6"/>
          </a:fillRef>
          <a:effectRef idx="0">
            <a:schemeClr val="accent6"/>
          </a:effectRef>
          <a:fontRef idx="minor">
            <a:schemeClr val="tx1"/>
          </a:fontRef>
        </p:style>
      </p:cxnSp>
      <p:sp>
        <p:nvSpPr>
          <p:cNvPr id="10" name="Rectangle 9">
            <a:extLst>
              <a:ext uri="{FF2B5EF4-FFF2-40B4-BE49-F238E27FC236}">
                <a16:creationId xmlns:a16="http://schemas.microsoft.com/office/drawing/2014/main" id="{6BA300AA-A7AC-E3C0-5D23-C563BFA112C4}"/>
              </a:ext>
            </a:extLst>
          </p:cNvPr>
          <p:cNvSpPr/>
          <p:nvPr/>
        </p:nvSpPr>
        <p:spPr>
          <a:xfrm>
            <a:off x="8820614" y="2245414"/>
            <a:ext cx="2040673" cy="361507"/>
          </a:xfrm>
          <a:prstGeom prst="rect">
            <a:avLst/>
          </a:prstGeom>
          <a:ln w="28575">
            <a:solidFill>
              <a:schemeClr val="accent6"/>
            </a:solid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Tree>
    <p:extLst>
      <p:ext uri="{BB962C8B-B14F-4D97-AF65-F5344CB8AC3E}">
        <p14:creationId xmlns:p14="http://schemas.microsoft.com/office/powerpoint/2010/main" val="15751357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99545-B006-4CE4-A1A1-A6DDCB740827}"/>
              </a:ext>
            </a:extLst>
          </p:cNvPr>
          <p:cNvSpPr>
            <a:spLocks noGrp="1"/>
          </p:cNvSpPr>
          <p:nvPr>
            <p:ph type="title"/>
          </p:nvPr>
        </p:nvSpPr>
        <p:spPr/>
        <p:txBody>
          <a:bodyPr/>
          <a:lstStyle/>
          <a:p>
            <a:r>
              <a:rPr lang="en-US"/>
              <a:t>Insurer Information Form</a:t>
            </a:r>
          </a:p>
        </p:txBody>
      </p:sp>
      <p:pic>
        <p:nvPicPr>
          <p:cNvPr id="6" name="Picture 5">
            <a:extLst>
              <a:ext uri="{FF2B5EF4-FFF2-40B4-BE49-F238E27FC236}">
                <a16:creationId xmlns:a16="http://schemas.microsoft.com/office/drawing/2014/main" id="{47C761E8-655D-AE31-9D2A-B0DF325D70BA}"/>
              </a:ext>
            </a:extLst>
          </p:cNvPr>
          <p:cNvPicPr>
            <a:picLocks noChangeAspect="1"/>
          </p:cNvPicPr>
          <p:nvPr/>
        </p:nvPicPr>
        <p:blipFill>
          <a:blip r:embed="rId3"/>
          <a:stretch>
            <a:fillRect/>
          </a:stretch>
        </p:blipFill>
        <p:spPr>
          <a:xfrm>
            <a:off x="612648" y="1252279"/>
            <a:ext cx="8229600" cy="4622556"/>
          </a:xfrm>
          <a:prstGeom prst="rect">
            <a:avLst/>
          </a:prstGeom>
        </p:spPr>
      </p:pic>
      <p:sp>
        <p:nvSpPr>
          <p:cNvPr id="8" name="Rectangle 7">
            <a:extLst>
              <a:ext uri="{FF2B5EF4-FFF2-40B4-BE49-F238E27FC236}">
                <a16:creationId xmlns:a16="http://schemas.microsoft.com/office/drawing/2014/main" id="{1E339AEE-C463-9DB1-5D1E-8BBC367B51FB}"/>
              </a:ext>
            </a:extLst>
          </p:cNvPr>
          <p:cNvSpPr/>
          <p:nvPr/>
        </p:nvSpPr>
        <p:spPr>
          <a:xfrm>
            <a:off x="8306150" y="3204463"/>
            <a:ext cx="2529489" cy="2401258"/>
          </a:xfrm>
          <a:prstGeom prst="rect">
            <a:avLst/>
          </a:prstGeom>
          <a:solidFill>
            <a:schemeClr val="bg2"/>
          </a:solidFill>
          <a:ln w="28575">
            <a:solidFill>
              <a:schemeClr val="tx2"/>
            </a:solidFill>
          </a:ln>
          <a:extLst>
            <a:ext uri="{C572A759-6A51-4108-AA02-DFA0A04FC94B}">
              <ma14:wrappingTextBoxFlag xmlns="" xmlns:ma14="http://schemas.microsoft.com/office/mac/drawingml/2011/main" val="1"/>
            </a:ext>
          </a:extLst>
        </p:spPr>
        <p:txBody>
          <a:bodyPr vert="horz" lIns="0" tIns="0" rIns="0" bIns="0" rtlCol="0" anchor="ctr" anchorCtr="0">
            <a:noAutofit/>
          </a:bodyPr>
          <a:lstStyle/>
          <a:p>
            <a:pPr algn="ctr" defTabSz="914377">
              <a:lnSpc>
                <a:spcPct val="120000"/>
              </a:lnSpc>
              <a:buClr>
                <a:schemeClr val="tx1"/>
              </a:buClr>
            </a:pPr>
            <a:r>
              <a:rPr lang="en-US" sz="1600" b="1" kern="900">
                <a:latin typeface="Aptos" panose="020B0004020202020204" pitchFamily="34" charset="0"/>
              </a:rPr>
              <a:t>Note:</a:t>
            </a:r>
            <a:r>
              <a:rPr lang="en-US" sz="1600" kern="900">
                <a:latin typeface="Aptos" panose="020B0004020202020204" pitchFamily="34" charset="0"/>
              </a:rPr>
              <a:t> The information form will be prepopulated with any information that is already on file.</a:t>
            </a:r>
            <a:endParaRPr lang="en-US" sz="1600" b="1" kern="900">
              <a:latin typeface="Aptos" panose="020B0004020202020204" pitchFamily="34" charset="0"/>
            </a:endParaRPr>
          </a:p>
        </p:txBody>
      </p:sp>
    </p:spTree>
    <p:extLst>
      <p:ext uri="{BB962C8B-B14F-4D97-AF65-F5344CB8AC3E}">
        <p14:creationId xmlns:p14="http://schemas.microsoft.com/office/powerpoint/2010/main" val="34452024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5D9C7-39D1-206C-7B75-5352E9A623E2}"/>
              </a:ext>
            </a:extLst>
          </p:cNvPr>
          <p:cNvSpPr>
            <a:spLocks noGrp="1"/>
          </p:cNvSpPr>
          <p:nvPr>
            <p:ph type="title"/>
          </p:nvPr>
        </p:nvSpPr>
        <p:spPr/>
        <p:txBody>
          <a:bodyPr/>
          <a:lstStyle/>
          <a:p>
            <a:r>
              <a:rPr lang="en-US"/>
              <a:t>Insurer Information Form</a:t>
            </a:r>
          </a:p>
        </p:txBody>
      </p:sp>
      <p:pic>
        <p:nvPicPr>
          <p:cNvPr id="3" name="Picture 2">
            <a:extLst>
              <a:ext uri="{FF2B5EF4-FFF2-40B4-BE49-F238E27FC236}">
                <a16:creationId xmlns:a16="http://schemas.microsoft.com/office/drawing/2014/main" id="{93A9AB16-4BA5-3F99-D6FD-5D2BD9113BE9}"/>
              </a:ext>
            </a:extLst>
          </p:cNvPr>
          <p:cNvPicPr>
            <a:picLocks noChangeAspect="1"/>
          </p:cNvPicPr>
          <p:nvPr/>
        </p:nvPicPr>
        <p:blipFill>
          <a:blip r:embed="rId3"/>
          <a:stretch>
            <a:fillRect/>
          </a:stretch>
        </p:blipFill>
        <p:spPr>
          <a:xfrm>
            <a:off x="501136" y="1136138"/>
            <a:ext cx="8620577" cy="4401423"/>
          </a:xfrm>
          <a:prstGeom prst="rect">
            <a:avLst/>
          </a:prstGeom>
        </p:spPr>
      </p:pic>
      <p:sp>
        <p:nvSpPr>
          <p:cNvPr id="4" name="Rectangle 3">
            <a:extLst>
              <a:ext uri="{FF2B5EF4-FFF2-40B4-BE49-F238E27FC236}">
                <a16:creationId xmlns:a16="http://schemas.microsoft.com/office/drawing/2014/main" id="{03B0CAB1-D356-BC60-B3A0-F2550796B895}"/>
              </a:ext>
            </a:extLst>
          </p:cNvPr>
          <p:cNvSpPr/>
          <p:nvPr/>
        </p:nvSpPr>
        <p:spPr>
          <a:xfrm>
            <a:off x="7571233" y="4791456"/>
            <a:ext cx="1426464" cy="383963"/>
          </a:xfrm>
          <a:prstGeom prst="rect">
            <a:avLst/>
          </a:prstGeom>
          <a:ln w="28575">
            <a:solidFill>
              <a:schemeClr val="accent6"/>
            </a:solid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5" name="Rectangle 4">
            <a:extLst>
              <a:ext uri="{FF2B5EF4-FFF2-40B4-BE49-F238E27FC236}">
                <a16:creationId xmlns:a16="http://schemas.microsoft.com/office/drawing/2014/main" id="{0F114127-0371-20A4-AB31-95569DA1A4A2}"/>
              </a:ext>
            </a:extLst>
          </p:cNvPr>
          <p:cNvSpPr/>
          <p:nvPr/>
        </p:nvSpPr>
        <p:spPr>
          <a:xfrm>
            <a:off x="6492240" y="1116687"/>
            <a:ext cx="5006885" cy="2815233"/>
          </a:xfrm>
          <a:prstGeom prst="rect">
            <a:avLst/>
          </a:prstGeom>
          <a:solidFill>
            <a:schemeClr val="bg2"/>
          </a:solidFill>
          <a:ln w="28575">
            <a:solidFill>
              <a:schemeClr val="tx2"/>
            </a:solidFill>
          </a:ln>
          <a:extLst>
            <a:ext uri="{C572A759-6A51-4108-AA02-DFA0A04FC94B}">
              <ma14:wrappingTextBoxFlag xmlns="" xmlns:ma14="http://schemas.microsoft.com/office/mac/drawingml/2011/main" val="1"/>
            </a:ext>
          </a:extLst>
        </p:spPr>
        <p:txBody>
          <a:bodyPr vert="horz" lIns="0" tIns="0" rIns="0" bIns="0" rtlCol="0" anchor="ctr" anchorCtr="0">
            <a:noAutofit/>
          </a:bodyPr>
          <a:lstStyle/>
          <a:p>
            <a:pPr defTabSz="914377">
              <a:lnSpc>
                <a:spcPct val="120000"/>
              </a:lnSpc>
              <a:buClr>
                <a:schemeClr val="tx1"/>
              </a:buClr>
            </a:pPr>
            <a:r>
              <a:rPr lang="en-US" sz="1600" b="1" kern="900" dirty="0">
                <a:latin typeface="Aptos" panose="020B0004020202020204" pitchFamily="34" charset="0"/>
              </a:rPr>
              <a:t> Save: </a:t>
            </a:r>
            <a:r>
              <a:rPr lang="en-US" sz="1600" kern="900" dirty="0">
                <a:latin typeface="Aptos" panose="020B0004020202020204" pitchFamily="34" charset="0"/>
              </a:rPr>
              <a:t>If you wish to save a draft and come back to it later</a:t>
            </a:r>
          </a:p>
          <a:p>
            <a:pPr defTabSz="914377">
              <a:lnSpc>
                <a:spcPct val="120000"/>
              </a:lnSpc>
              <a:buClr>
                <a:schemeClr val="tx1"/>
              </a:buClr>
            </a:pPr>
            <a:r>
              <a:rPr lang="en-US" sz="1600" kern="900" dirty="0">
                <a:latin typeface="Aptos" panose="020B0004020202020204" pitchFamily="34" charset="0"/>
              </a:rPr>
              <a:t> </a:t>
            </a:r>
          </a:p>
          <a:p>
            <a:pPr defTabSz="914377">
              <a:lnSpc>
                <a:spcPct val="120000"/>
              </a:lnSpc>
              <a:buClr>
                <a:schemeClr val="tx1"/>
              </a:buClr>
            </a:pPr>
            <a:r>
              <a:rPr lang="en-US" sz="1600" b="1" kern="900" dirty="0">
                <a:latin typeface="Aptos" panose="020B0004020202020204" pitchFamily="34" charset="0"/>
              </a:rPr>
              <a:t> Cancel: </a:t>
            </a:r>
            <a:r>
              <a:rPr lang="en-US" sz="1600" kern="900" dirty="0">
                <a:latin typeface="Aptos" panose="020B0004020202020204" pitchFamily="34" charset="0"/>
              </a:rPr>
              <a:t>If you no longer need to submit a form. Your </a:t>
            </a:r>
          </a:p>
          <a:p>
            <a:pPr defTabSz="914377">
              <a:lnSpc>
                <a:spcPct val="120000"/>
              </a:lnSpc>
              <a:buClr>
                <a:schemeClr val="tx1"/>
              </a:buClr>
            </a:pPr>
            <a:r>
              <a:rPr lang="en-US" sz="1600" kern="900" dirty="0">
                <a:latin typeface="Aptos" panose="020B0004020202020204" pitchFamily="34" charset="0"/>
              </a:rPr>
              <a:t> progress will not be saved</a:t>
            </a:r>
          </a:p>
          <a:p>
            <a:pPr defTabSz="914377">
              <a:lnSpc>
                <a:spcPct val="120000"/>
              </a:lnSpc>
              <a:buClr>
                <a:schemeClr val="tx1"/>
              </a:buClr>
            </a:pPr>
            <a:endParaRPr lang="en-US" sz="1600" kern="900" dirty="0">
              <a:latin typeface="Aptos" panose="020B0004020202020204" pitchFamily="34" charset="0"/>
            </a:endParaRPr>
          </a:p>
          <a:p>
            <a:pPr defTabSz="914377">
              <a:lnSpc>
                <a:spcPct val="120000"/>
              </a:lnSpc>
              <a:buClr>
                <a:schemeClr val="tx1"/>
              </a:buClr>
            </a:pPr>
            <a:r>
              <a:rPr lang="en-US" sz="1600" b="1" kern="900" dirty="0">
                <a:latin typeface="Aptos" panose="020B0004020202020204" pitchFamily="34" charset="0"/>
              </a:rPr>
              <a:t> Submit: </a:t>
            </a:r>
            <a:r>
              <a:rPr lang="en-US" sz="1600" kern="900" dirty="0">
                <a:latin typeface="Aptos" panose="020B0004020202020204" pitchFamily="34" charset="0"/>
              </a:rPr>
              <a:t>Ensures that the completed form has been</a:t>
            </a:r>
          </a:p>
          <a:p>
            <a:pPr defTabSz="914377">
              <a:lnSpc>
                <a:spcPct val="120000"/>
              </a:lnSpc>
              <a:buClr>
                <a:schemeClr val="tx1"/>
              </a:buClr>
            </a:pPr>
            <a:r>
              <a:rPr lang="en-US" sz="1600" kern="900" dirty="0">
                <a:latin typeface="Aptos" panose="020B0004020202020204" pitchFamily="34" charset="0"/>
              </a:rPr>
              <a:t> submitted</a:t>
            </a:r>
          </a:p>
        </p:txBody>
      </p:sp>
    </p:spTree>
    <p:extLst>
      <p:ext uri="{BB962C8B-B14F-4D97-AF65-F5344CB8AC3E}">
        <p14:creationId xmlns:p14="http://schemas.microsoft.com/office/powerpoint/2010/main" val="3985209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B0D78-6672-F2A1-A24A-1B74119634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9ED517-0584-5AC8-25B3-95C92DE165E3}"/>
              </a:ext>
            </a:extLst>
          </p:cNvPr>
          <p:cNvSpPr>
            <a:spLocks noGrp="1"/>
          </p:cNvSpPr>
          <p:nvPr>
            <p:ph type="title"/>
          </p:nvPr>
        </p:nvSpPr>
        <p:spPr/>
        <p:txBody>
          <a:bodyPr/>
          <a:lstStyle/>
          <a:p>
            <a:r>
              <a:rPr lang="en-US"/>
              <a:t>TPA Information Form</a:t>
            </a:r>
          </a:p>
        </p:txBody>
      </p:sp>
      <p:pic>
        <p:nvPicPr>
          <p:cNvPr id="4" name="Picture 3">
            <a:extLst>
              <a:ext uri="{FF2B5EF4-FFF2-40B4-BE49-F238E27FC236}">
                <a16:creationId xmlns:a16="http://schemas.microsoft.com/office/drawing/2014/main" id="{DA8C1FB8-0F03-F4EE-EDDB-621768870E3C}"/>
              </a:ext>
            </a:extLst>
          </p:cNvPr>
          <p:cNvPicPr>
            <a:picLocks noChangeAspect="1"/>
          </p:cNvPicPr>
          <p:nvPr/>
        </p:nvPicPr>
        <p:blipFill>
          <a:blip r:embed="rId3"/>
          <a:stretch>
            <a:fillRect/>
          </a:stretch>
        </p:blipFill>
        <p:spPr>
          <a:xfrm>
            <a:off x="773718" y="1455353"/>
            <a:ext cx="8665678" cy="4152968"/>
          </a:xfrm>
          <a:prstGeom prst="rect">
            <a:avLst/>
          </a:prstGeom>
        </p:spPr>
      </p:pic>
      <p:sp>
        <p:nvSpPr>
          <p:cNvPr id="6" name="Rectangle 5">
            <a:extLst>
              <a:ext uri="{FF2B5EF4-FFF2-40B4-BE49-F238E27FC236}">
                <a16:creationId xmlns:a16="http://schemas.microsoft.com/office/drawing/2014/main" id="{6098B211-8C7D-B4DA-A2B1-3BDADBF65B73}"/>
              </a:ext>
            </a:extLst>
          </p:cNvPr>
          <p:cNvSpPr/>
          <p:nvPr/>
        </p:nvSpPr>
        <p:spPr>
          <a:xfrm>
            <a:off x="8243791" y="2627738"/>
            <a:ext cx="3341657" cy="2200080"/>
          </a:xfrm>
          <a:prstGeom prst="rect">
            <a:avLst/>
          </a:prstGeom>
          <a:solidFill>
            <a:schemeClr val="bg2"/>
          </a:solidFill>
          <a:ln w="28575">
            <a:solidFill>
              <a:schemeClr val="tx2"/>
            </a:solidFill>
          </a:ln>
          <a:extLst>
            <a:ext uri="{C572A759-6A51-4108-AA02-DFA0A04FC94B}">
              <ma14:wrappingTextBoxFlag xmlns="" xmlns:ma14="http://schemas.microsoft.com/office/mac/drawingml/2011/main" val="1"/>
            </a:ext>
          </a:extLst>
        </p:spPr>
        <p:txBody>
          <a:bodyPr vert="horz" lIns="0" tIns="0" rIns="0" bIns="0" rtlCol="0" anchor="ctr" anchorCtr="0">
            <a:noAutofit/>
          </a:bodyPr>
          <a:lstStyle/>
          <a:p>
            <a:pPr algn="ctr" defTabSz="914377">
              <a:lnSpc>
                <a:spcPct val="120000"/>
              </a:lnSpc>
              <a:buClr>
                <a:schemeClr val="tx1"/>
              </a:buClr>
            </a:pPr>
            <a:r>
              <a:rPr lang="en-US" sz="1600" b="1" kern="900" dirty="0">
                <a:latin typeface="Aptos" panose="020B0004020202020204" pitchFamily="34" charset="0"/>
              </a:rPr>
              <a:t>Note:</a:t>
            </a:r>
            <a:r>
              <a:rPr lang="en-US" sz="1600" kern="900" dirty="0">
                <a:latin typeface="Aptos" panose="020B0004020202020204" pitchFamily="34" charset="0"/>
              </a:rPr>
              <a:t> The TPA Information Form process is similar to the Insurer Information Webform. However, it will collect additional information related to the Annual Request for Claims Handled data and List of Accounts . </a:t>
            </a:r>
            <a:endParaRPr lang="en-US" sz="1600" b="1" kern="900" dirty="0">
              <a:latin typeface="Aptos" panose="020B0004020202020204" pitchFamily="34" charset="0"/>
            </a:endParaRPr>
          </a:p>
        </p:txBody>
      </p:sp>
    </p:spTree>
    <p:extLst>
      <p:ext uri="{BB962C8B-B14F-4D97-AF65-F5344CB8AC3E}">
        <p14:creationId xmlns:p14="http://schemas.microsoft.com/office/powerpoint/2010/main" val="1304027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C0A10-4FE0-EB16-4C83-862468D55B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06389A-853B-C080-A8A2-6A35C0918C91}"/>
              </a:ext>
            </a:extLst>
          </p:cNvPr>
          <p:cNvSpPr>
            <a:spLocks noGrp="1"/>
          </p:cNvSpPr>
          <p:nvPr>
            <p:ph type="title"/>
          </p:nvPr>
        </p:nvSpPr>
        <p:spPr/>
        <p:txBody>
          <a:bodyPr/>
          <a:lstStyle/>
          <a:p>
            <a:r>
              <a:rPr lang="en-US"/>
              <a:t>Claims Handled and List of Accounts </a:t>
            </a:r>
          </a:p>
        </p:txBody>
      </p:sp>
      <p:sp>
        <p:nvSpPr>
          <p:cNvPr id="3" name="Text Placeholder 1">
            <a:extLst>
              <a:ext uri="{FF2B5EF4-FFF2-40B4-BE49-F238E27FC236}">
                <a16:creationId xmlns:a16="http://schemas.microsoft.com/office/drawing/2014/main" id="{BB80BBE0-6CC7-0B97-D4CB-8A378F1525F2}"/>
              </a:ext>
            </a:extLst>
          </p:cNvPr>
          <p:cNvSpPr txBox="1">
            <a:spLocks/>
          </p:cNvSpPr>
          <p:nvPr/>
        </p:nvSpPr>
        <p:spPr>
          <a:xfrm>
            <a:off x="609600" y="5333482"/>
            <a:ext cx="10972800" cy="789610"/>
          </a:xfrm>
          <a:prstGeom prst="rect">
            <a:avLst/>
          </a:prstGeom>
        </p:spPr>
        <p:txBody>
          <a:bodyPr/>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a:t>If the data has already been submitted for a given year, the user will have the ability to select that they are only updating the contact information and will not be required to submit the additional information on the form. </a:t>
            </a:r>
          </a:p>
        </p:txBody>
      </p:sp>
      <p:pic>
        <p:nvPicPr>
          <p:cNvPr id="7" name="Picture 6">
            <a:extLst>
              <a:ext uri="{FF2B5EF4-FFF2-40B4-BE49-F238E27FC236}">
                <a16:creationId xmlns:a16="http://schemas.microsoft.com/office/drawing/2014/main" id="{9F3211B4-1F21-B8B2-E02A-B242672173CE}"/>
              </a:ext>
            </a:extLst>
          </p:cNvPr>
          <p:cNvPicPr>
            <a:picLocks noChangeAspect="1"/>
          </p:cNvPicPr>
          <p:nvPr/>
        </p:nvPicPr>
        <p:blipFill>
          <a:blip r:embed="rId3"/>
          <a:stretch>
            <a:fillRect/>
          </a:stretch>
        </p:blipFill>
        <p:spPr>
          <a:xfrm>
            <a:off x="609599" y="2377749"/>
            <a:ext cx="10972801" cy="2514471"/>
          </a:xfrm>
          <a:prstGeom prst="rect">
            <a:avLst/>
          </a:prstGeom>
          <a:ln>
            <a:solidFill>
              <a:schemeClr val="accent4"/>
            </a:solidFill>
          </a:ln>
        </p:spPr>
      </p:pic>
      <p:sp>
        <p:nvSpPr>
          <p:cNvPr id="8" name="Text Placeholder 1">
            <a:extLst>
              <a:ext uri="{FF2B5EF4-FFF2-40B4-BE49-F238E27FC236}">
                <a16:creationId xmlns:a16="http://schemas.microsoft.com/office/drawing/2014/main" id="{BD9484D6-E04F-3135-3B9D-ABEB83F48F1B}"/>
              </a:ext>
            </a:extLst>
          </p:cNvPr>
          <p:cNvSpPr txBox="1">
            <a:spLocks/>
          </p:cNvSpPr>
          <p:nvPr/>
        </p:nvSpPr>
        <p:spPr>
          <a:xfrm>
            <a:off x="612648" y="1279097"/>
            <a:ext cx="10972800" cy="1067318"/>
          </a:xfrm>
          <a:prstGeom prst="rect">
            <a:avLst/>
          </a:prstGeom>
        </p:spPr>
        <p:txBody>
          <a:bodyPr/>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a:t>Once a year, between January 15</a:t>
            </a:r>
            <a:r>
              <a:rPr lang="en-US" sz="1600" baseline="30000"/>
              <a:t>th</a:t>
            </a:r>
            <a:r>
              <a:rPr lang="en-US" sz="1600"/>
              <a:t> and March 1</a:t>
            </a:r>
            <a:r>
              <a:rPr lang="en-US" sz="1600" baseline="30000"/>
              <a:t>st</a:t>
            </a:r>
            <a:r>
              <a:rPr lang="en-US" sz="1600"/>
              <a:t>, TPAs will be required to submit data related to the total number of workers’ compensation claims that were handled by the TPA and upload a list of the clients for whom the TPA administered workers’ compensation claims for. The data submitted will based on the previous fiscal year. </a:t>
            </a:r>
          </a:p>
        </p:txBody>
      </p:sp>
    </p:spTree>
    <p:extLst>
      <p:ext uri="{BB962C8B-B14F-4D97-AF65-F5344CB8AC3E}">
        <p14:creationId xmlns:p14="http://schemas.microsoft.com/office/powerpoint/2010/main" val="41941550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DF19818-3E0E-EC47-CED9-4428ED7BA4D0}"/>
              </a:ext>
            </a:extLst>
          </p:cNvPr>
          <p:cNvSpPr>
            <a:spLocks noGrp="1"/>
          </p:cNvSpPr>
          <p:nvPr>
            <p:ph type="body" sz="quarter" idx="79"/>
          </p:nvPr>
        </p:nvSpPr>
        <p:spPr/>
        <p:txBody>
          <a:bodyPr/>
          <a:lstStyle/>
          <a:p>
            <a:r>
              <a:rPr lang="en-US"/>
              <a:t>The submitted information form can be viewed from the Filing History tab. If you have saved a draft, you can also find and reopen it from here. Once the information form has been submitted, it cannot be edited, and a new information form must be initiated to update any fields.</a:t>
            </a:r>
          </a:p>
        </p:txBody>
      </p:sp>
      <p:sp>
        <p:nvSpPr>
          <p:cNvPr id="2" name="Title 1">
            <a:extLst>
              <a:ext uri="{FF2B5EF4-FFF2-40B4-BE49-F238E27FC236}">
                <a16:creationId xmlns:a16="http://schemas.microsoft.com/office/drawing/2014/main" id="{4522449D-640D-D842-A190-A79F8DA8CE19}"/>
              </a:ext>
            </a:extLst>
          </p:cNvPr>
          <p:cNvSpPr>
            <a:spLocks noGrp="1"/>
          </p:cNvSpPr>
          <p:nvPr>
            <p:ph type="title"/>
          </p:nvPr>
        </p:nvSpPr>
        <p:spPr/>
        <p:txBody>
          <a:bodyPr/>
          <a:lstStyle/>
          <a:p>
            <a:r>
              <a:rPr lang="en-US"/>
              <a:t>Viewing the Submitted Information Form</a:t>
            </a:r>
          </a:p>
        </p:txBody>
      </p:sp>
      <p:pic>
        <p:nvPicPr>
          <p:cNvPr id="4" name="Picture 3">
            <a:extLst>
              <a:ext uri="{FF2B5EF4-FFF2-40B4-BE49-F238E27FC236}">
                <a16:creationId xmlns:a16="http://schemas.microsoft.com/office/drawing/2014/main" id="{20F1A523-6F24-D0C7-B17C-52AFA0E07C13}"/>
              </a:ext>
            </a:extLst>
          </p:cNvPr>
          <p:cNvPicPr>
            <a:picLocks noChangeAspect="1"/>
          </p:cNvPicPr>
          <p:nvPr/>
        </p:nvPicPr>
        <p:blipFill>
          <a:blip r:embed="rId3"/>
          <a:stretch>
            <a:fillRect/>
          </a:stretch>
        </p:blipFill>
        <p:spPr>
          <a:xfrm>
            <a:off x="609600" y="2348928"/>
            <a:ext cx="10734907" cy="2769743"/>
          </a:xfrm>
          <a:prstGeom prst="rect">
            <a:avLst/>
          </a:prstGeom>
        </p:spPr>
      </p:pic>
    </p:spTree>
    <p:extLst>
      <p:ext uri="{BB962C8B-B14F-4D97-AF65-F5344CB8AC3E}">
        <p14:creationId xmlns:p14="http://schemas.microsoft.com/office/powerpoint/2010/main" val="31324409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E5E13-98AF-0DAB-56E6-8E5DB198788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745166C-511D-0582-DAFD-19A65BCF1963}"/>
              </a:ext>
            </a:extLst>
          </p:cNvPr>
          <p:cNvSpPr/>
          <p:nvPr/>
        </p:nvSpPr>
        <p:spPr>
          <a:xfrm>
            <a:off x="10463917" y="6071615"/>
            <a:ext cx="1502796" cy="694945"/>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2">
            <a:extLst>
              <a:ext uri="{FF2B5EF4-FFF2-40B4-BE49-F238E27FC236}">
                <a16:creationId xmlns:a16="http://schemas.microsoft.com/office/drawing/2014/main" id="{57F48021-ABF3-425C-EE38-39075CA542F8}"/>
              </a:ext>
            </a:extLst>
          </p:cNvPr>
          <p:cNvSpPr>
            <a:spLocks noGrp="1"/>
          </p:cNvSpPr>
          <p:nvPr>
            <p:ph type="body" sz="quarter" idx="19"/>
          </p:nvPr>
        </p:nvSpPr>
        <p:spPr/>
        <p:txBody>
          <a:bodyPr/>
          <a:lstStyle/>
          <a:p>
            <a:r>
              <a:rPr lang="en-US">
                <a:latin typeface="Aptos" panose="020B0004020202020204" pitchFamily="34" charset="0"/>
              </a:rPr>
              <a:t>MANAGING USER ACCESS FOR INSURERS AND TPAS</a:t>
            </a:r>
          </a:p>
        </p:txBody>
      </p:sp>
      <p:sp>
        <p:nvSpPr>
          <p:cNvPr id="4" name="Title 3">
            <a:extLst>
              <a:ext uri="{FF2B5EF4-FFF2-40B4-BE49-F238E27FC236}">
                <a16:creationId xmlns:a16="http://schemas.microsoft.com/office/drawing/2014/main" id="{33B96155-97C3-9D6B-819C-FB59D4727F4C}"/>
              </a:ext>
            </a:extLst>
          </p:cNvPr>
          <p:cNvSpPr>
            <a:spLocks noGrp="1"/>
          </p:cNvSpPr>
          <p:nvPr>
            <p:ph type="title"/>
          </p:nvPr>
        </p:nvSpPr>
        <p:spPr/>
        <p:txBody>
          <a:bodyPr/>
          <a:lstStyle/>
          <a:p>
            <a:r>
              <a:rPr lang="en-US">
                <a:latin typeface="Aptos" panose="020B0004020202020204" pitchFamily="34" charset="0"/>
              </a:rPr>
              <a:t>TPA Linking and Permissions</a:t>
            </a:r>
          </a:p>
        </p:txBody>
      </p:sp>
      <p:pic>
        <p:nvPicPr>
          <p:cNvPr id="6" name="Picture Placeholder 8">
            <a:extLst>
              <a:ext uri="{FF2B5EF4-FFF2-40B4-BE49-F238E27FC236}">
                <a16:creationId xmlns:a16="http://schemas.microsoft.com/office/drawing/2014/main" id="{9898CBDC-86E7-4F15-39BC-C2F1C18B1254}"/>
              </a:ext>
            </a:extLst>
          </p:cNvPr>
          <p:cNvPicPr>
            <a:picLocks noGrp="1" noChangeAspect="1"/>
          </p:cNvPicPr>
          <p:nvPr>
            <p:ph type="pic" sz="quarter" idx="13"/>
          </p:nvPr>
        </p:nvPicPr>
        <p:blipFill>
          <a:blip r:embed="rId3"/>
          <a:srcRect l="20649" r="20649"/>
          <a:stretch>
            <a:fillRect/>
          </a:stretch>
        </p:blipFill>
        <p:spPr>
          <a:xfrm>
            <a:off x="7364413" y="685800"/>
            <a:ext cx="4827587" cy="5486400"/>
          </a:xfrm>
        </p:spPr>
      </p:pic>
      <p:pic>
        <p:nvPicPr>
          <p:cNvPr id="7" name="Picture 6" descr="300 pixel state seal">
            <a:extLst>
              <a:ext uri="{FF2B5EF4-FFF2-40B4-BE49-F238E27FC236}">
                <a16:creationId xmlns:a16="http://schemas.microsoft.com/office/drawing/2014/main" id="{E998405D-953A-D983-AC34-34D4237445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06648" y="4787971"/>
            <a:ext cx="1715530" cy="1715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07452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A71E05-81E9-6AA5-A35A-B09904FC8ECF}"/>
              </a:ext>
            </a:extLst>
          </p:cNvPr>
          <p:cNvSpPr>
            <a:spLocks noGrp="1"/>
          </p:cNvSpPr>
          <p:nvPr>
            <p:ph type="body" sz="quarter" idx="16"/>
          </p:nvPr>
        </p:nvSpPr>
        <p:spPr/>
        <p:txBody>
          <a:bodyPr/>
          <a:lstStyle/>
          <a:p>
            <a:r>
              <a:rPr lang="en-US"/>
              <a:t>Linking a TPA to an insurer</a:t>
            </a:r>
          </a:p>
          <a:p>
            <a:r>
              <a:rPr lang="en-US"/>
              <a:t>Setting permissions for insurer users</a:t>
            </a:r>
          </a:p>
          <a:p>
            <a:r>
              <a:rPr lang="en-US"/>
              <a:t>Setting permissions for TPA users</a:t>
            </a:r>
          </a:p>
        </p:txBody>
      </p:sp>
      <p:sp>
        <p:nvSpPr>
          <p:cNvPr id="3" name="Text Placeholder 2">
            <a:extLst>
              <a:ext uri="{FF2B5EF4-FFF2-40B4-BE49-F238E27FC236}">
                <a16:creationId xmlns:a16="http://schemas.microsoft.com/office/drawing/2014/main" id="{F8E4FD3F-3812-94A6-F4BB-99C96A449B0A}"/>
              </a:ext>
            </a:extLst>
          </p:cNvPr>
          <p:cNvSpPr>
            <a:spLocks noGrp="1"/>
          </p:cNvSpPr>
          <p:nvPr>
            <p:ph type="body" sz="quarter" idx="70"/>
          </p:nvPr>
        </p:nvSpPr>
        <p:spPr/>
        <p:txBody>
          <a:bodyPr/>
          <a:lstStyle/>
          <a:p>
            <a:r>
              <a:rPr lang="en-US"/>
              <a:t>At the completion of this module, training participants will be able to link a TPA to an insurer entity and set permissions for individual user accounts.</a:t>
            </a:r>
          </a:p>
        </p:txBody>
      </p:sp>
      <p:sp>
        <p:nvSpPr>
          <p:cNvPr id="4" name="Text Placeholder 3">
            <a:extLst>
              <a:ext uri="{FF2B5EF4-FFF2-40B4-BE49-F238E27FC236}">
                <a16:creationId xmlns:a16="http://schemas.microsoft.com/office/drawing/2014/main" id="{90CA1C30-B671-C313-ABF4-A285DFEC6E88}"/>
              </a:ext>
            </a:extLst>
          </p:cNvPr>
          <p:cNvSpPr>
            <a:spLocks noGrp="1"/>
          </p:cNvSpPr>
          <p:nvPr>
            <p:ph type="body" sz="quarter" idx="15"/>
          </p:nvPr>
        </p:nvSpPr>
        <p:spPr/>
        <p:txBody>
          <a:bodyPr/>
          <a:lstStyle/>
          <a:p>
            <a:r>
              <a:rPr lang="en-US"/>
              <a:t>Objectives</a:t>
            </a:r>
          </a:p>
        </p:txBody>
      </p:sp>
      <p:sp>
        <p:nvSpPr>
          <p:cNvPr id="5" name="Title 4">
            <a:extLst>
              <a:ext uri="{FF2B5EF4-FFF2-40B4-BE49-F238E27FC236}">
                <a16:creationId xmlns:a16="http://schemas.microsoft.com/office/drawing/2014/main" id="{E9DEF4D8-30D7-C416-1C63-237B5486A563}"/>
              </a:ext>
            </a:extLst>
          </p:cNvPr>
          <p:cNvSpPr>
            <a:spLocks noGrp="1"/>
          </p:cNvSpPr>
          <p:nvPr>
            <p:ph type="title"/>
          </p:nvPr>
        </p:nvSpPr>
        <p:spPr/>
        <p:txBody>
          <a:bodyPr/>
          <a:lstStyle/>
          <a:p>
            <a:r>
              <a:rPr lang="en-US"/>
              <a:t>TPA Linking and Permissions</a:t>
            </a:r>
          </a:p>
        </p:txBody>
      </p:sp>
      <p:sp>
        <p:nvSpPr>
          <p:cNvPr id="6" name="Rectangle 5">
            <a:extLst>
              <a:ext uri="{FF2B5EF4-FFF2-40B4-BE49-F238E27FC236}">
                <a16:creationId xmlns:a16="http://schemas.microsoft.com/office/drawing/2014/main" id="{F0CC655E-50C1-CFA0-4320-27A9FA060941}"/>
              </a:ext>
            </a:extLst>
          </p:cNvPr>
          <p:cNvSpPr/>
          <p:nvPr/>
        </p:nvSpPr>
        <p:spPr>
          <a:xfrm>
            <a:off x="9923228" y="6071615"/>
            <a:ext cx="2043485" cy="694945"/>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pic>
        <p:nvPicPr>
          <p:cNvPr id="7" name="Picture 6" descr="300 pixel state seal">
            <a:extLst>
              <a:ext uri="{FF2B5EF4-FFF2-40B4-BE49-F238E27FC236}">
                <a16:creationId xmlns:a16="http://schemas.microsoft.com/office/drawing/2014/main" id="{1B295920-554B-F4FE-B211-484B06A5AA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21034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4682B-2DA1-CE70-8704-BBA8CEBD5FA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304A0F0-8BDF-324E-41BA-975869B71B1A}"/>
              </a:ext>
            </a:extLst>
          </p:cNvPr>
          <p:cNvSpPr>
            <a:spLocks noGrp="1"/>
          </p:cNvSpPr>
          <p:nvPr>
            <p:ph type="body" sz="quarter" idx="79"/>
          </p:nvPr>
        </p:nvSpPr>
        <p:spPr/>
        <p:txBody>
          <a:bodyPr/>
          <a:lstStyle/>
          <a:p>
            <a:r>
              <a:rPr lang="en-US" dirty="0">
                <a:latin typeface="Aptos" panose="020B0004020202020204" pitchFamily="34" charset="0"/>
              </a:rPr>
              <a:t>TPA’s will be linked to an Insurer account using the Insurer Information Webform. If an Insurer has an active relationship with a TPA, external users who belong to the TPA can be added as authorized users on the Insurer group. To know which TPAs are linked to your Insurer group, Insurer admins will need to navigate to the User Access page. </a:t>
            </a:r>
          </a:p>
        </p:txBody>
      </p:sp>
      <p:sp>
        <p:nvSpPr>
          <p:cNvPr id="3" name="Title 2">
            <a:extLst>
              <a:ext uri="{FF2B5EF4-FFF2-40B4-BE49-F238E27FC236}">
                <a16:creationId xmlns:a16="http://schemas.microsoft.com/office/drawing/2014/main" id="{B74F4B02-DAD5-EE98-7899-FCC26B864338}"/>
              </a:ext>
            </a:extLst>
          </p:cNvPr>
          <p:cNvSpPr>
            <a:spLocks noGrp="1"/>
          </p:cNvSpPr>
          <p:nvPr>
            <p:ph type="title"/>
          </p:nvPr>
        </p:nvSpPr>
        <p:spPr/>
        <p:txBody>
          <a:bodyPr/>
          <a:lstStyle/>
          <a:p>
            <a:r>
              <a:rPr lang="en-US" dirty="0">
                <a:latin typeface="Aptos" panose="020B0004020202020204" pitchFamily="34" charset="0"/>
              </a:rPr>
              <a:t>TPA Linking</a:t>
            </a:r>
          </a:p>
        </p:txBody>
      </p:sp>
      <p:pic>
        <p:nvPicPr>
          <p:cNvPr id="9" name="Picture 8">
            <a:extLst>
              <a:ext uri="{FF2B5EF4-FFF2-40B4-BE49-F238E27FC236}">
                <a16:creationId xmlns:a16="http://schemas.microsoft.com/office/drawing/2014/main" id="{D7C09460-99D5-7C7B-F17A-949162A69461}"/>
              </a:ext>
            </a:extLst>
          </p:cNvPr>
          <p:cNvPicPr>
            <a:picLocks noChangeAspect="1"/>
          </p:cNvPicPr>
          <p:nvPr/>
        </p:nvPicPr>
        <p:blipFill>
          <a:blip r:embed="rId3"/>
          <a:stretch>
            <a:fillRect/>
          </a:stretch>
        </p:blipFill>
        <p:spPr>
          <a:xfrm>
            <a:off x="1681408" y="2267711"/>
            <a:ext cx="7675952" cy="3552707"/>
          </a:xfrm>
          <a:prstGeom prst="rect">
            <a:avLst/>
          </a:prstGeom>
        </p:spPr>
      </p:pic>
      <p:sp>
        <p:nvSpPr>
          <p:cNvPr id="6" name="Rectangle 5">
            <a:extLst>
              <a:ext uri="{FF2B5EF4-FFF2-40B4-BE49-F238E27FC236}">
                <a16:creationId xmlns:a16="http://schemas.microsoft.com/office/drawing/2014/main" id="{4F33CB08-9D00-2EB0-B5EE-F8259C5770A2}"/>
              </a:ext>
            </a:extLst>
          </p:cNvPr>
          <p:cNvSpPr/>
          <p:nvPr/>
        </p:nvSpPr>
        <p:spPr>
          <a:xfrm>
            <a:off x="7178040" y="4663440"/>
            <a:ext cx="1740640" cy="289281"/>
          </a:xfrm>
          <a:prstGeom prst="rect">
            <a:avLst/>
          </a:prstGeom>
          <a:ln w="28575">
            <a:solidFill>
              <a:schemeClr val="accent6"/>
            </a:solid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4" name="Rectangle 3">
            <a:extLst>
              <a:ext uri="{FF2B5EF4-FFF2-40B4-BE49-F238E27FC236}">
                <a16:creationId xmlns:a16="http://schemas.microsoft.com/office/drawing/2014/main" id="{7EB72160-E6DC-B952-8BB6-88E62EB7BB0A}"/>
              </a:ext>
            </a:extLst>
          </p:cNvPr>
          <p:cNvSpPr/>
          <p:nvPr/>
        </p:nvSpPr>
        <p:spPr>
          <a:xfrm>
            <a:off x="1545336" y="3429000"/>
            <a:ext cx="4038672" cy="381165"/>
          </a:xfrm>
          <a:prstGeom prst="rect">
            <a:avLst/>
          </a:prstGeom>
          <a:ln w="28575">
            <a:solidFill>
              <a:schemeClr val="accent6"/>
            </a:solid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Tree>
    <p:extLst>
      <p:ext uri="{BB962C8B-B14F-4D97-AF65-F5344CB8AC3E}">
        <p14:creationId xmlns:p14="http://schemas.microsoft.com/office/powerpoint/2010/main" val="20662780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482B1A-0791-E6BA-1D70-1F8F45289C81}"/>
              </a:ext>
            </a:extLst>
          </p:cNvPr>
          <p:cNvSpPr>
            <a:spLocks noGrp="1"/>
          </p:cNvSpPr>
          <p:nvPr>
            <p:ph type="body" sz="quarter" idx="79"/>
          </p:nvPr>
        </p:nvSpPr>
        <p:spPr/>
        <p:txBody>
          <a:bodyPr/>
          <a:lstStyle/>
          <a:p>
            <a:r>
              <a:rPr lang="en-US" dirty="0">
                <a:latin typeface="Aptos" panose="020B0004020202020204" pitchFamily="34" charset="0"/>
              </a:rPr>
              <a:t>Once an insurer Admin has navigated to the User Access Management page, the list of TPAs will display under the TPA External Access Management section, where you can update the Global TPA Access. </a:t>
            </a:r>
          </a:p>
        </p:txBody>
      </p:sp>
      <p:sp>
        <p:nvSpPr>
          <p:cNvPr id="3" name="Title 2">
            <a:extLst>
              <a:ext uri="{FF2B5EF4-FFF2-40B4-BE49-F238E27FC236}">
                <a16:creationId xmlns:a16="http://schemas.microsoft.com/office/drawing/2014/main" id="{34EFA6D2-0AD4-F4D7-08E4-ECD149786385}"/>
              </a:ext>
            </a:extLst>
          </p:cNvPr>
          <p:cNvSpPr>
            <a:spLocks noGrp="1"/>
          </p:cNvSpPr>
          <p:nvPr>
            <p:ph type="title"/>
          </p:nvPr>
        </p:nvSpPr>
        <p:spPr/>
        <p:txBody>
          <a:bodyPr/>
          <a:lstStyle/>
          <a:p>
            <a:r>
              <a:rPr lang="en-US" dirty="0">
                <a:latin typeface="Aptos" panose="020B0004020202020204" pitchFamily="34" charset="0"/>
              </a:rPr>
              <a:t>Adding Global TPA Access </a:t>
            </a:r>
          </a:p>
        </p:txBody>
      </p:sp>
      <p:pic>
        <p:nvPicPr>
          <p:cNvPr id="14" name="Picture 13">
            <a:extLst>
              <a:ext uri="{FF2B5EF4-FFF2-40B4-BE49-F238E27FC236}">
                <a16:creationId xmlns:a16="http://schemas.microsoft.com/office/drawing/2014/main" id="{7D490E53-956B-FC64-3E45-1584EED1CC2F}"/>
              </a:ext>
            </a:extLst>
          </p:cNvPr>
          <p:cNvPicPr>
            <a:picLocks noChangeAspect="1"/>
          </p:cNvPicPr>
          <p:nvPr/>
        </p:nvPicPr>
        <p:blipFill>
          <a:blip r:embed="rId3"/>
          <a:stretch>
            <a:fillRect/>
          </a:stretch>
        </p:blipFill>
        <p:spPr>
          <a:xfrm>
            <a:off x="673608" y="1947450"/>
            <a:ext cx="9384792" cy="3273995"/>
          </a:xfrm>
          <a:prstGeom prst="rect">
            <a:avLst/>
          </a:prstGeom>
        </p:spPr>
      </p:pic>
      <p:pic>
        <p:nvPicPr>
          <p:cNvPr id="11" name="Picture 10">
            <a:extLst>
              <a:ext uri="{FF2B5EF4-FFF2-40B4-BE49-F238E27FC236}">
                <a16:creationId xmlns:a16="http://schemas.microsoft.com/office/drawing/2014/main" id="{C94A31F4-1763-90D6-AC38-27B6BCA13712}"/>
              </a:ext>
            </a:extLst>
          </p:cNvPr>
          <p:cNvPicPr>
            <a:picLocks noChangeAspect="1"/>
          </p:cNvPicPr>
          <p:nvPr/>
        </p:nvPicPr>
        <p:blipFill>
          <a:blip r:embed="rId4"/>
          <a:stretch>
            <a:fillRect/>
          </a:stretch>
        </p:blipFill>
        <p:spPr>
          <a:xfrm>
            <a:off x="3730752" y="4970232"/>
            <a:ext cx="6897624" cy="1500057"/>
          </a:xfrm>
          <a:prstGeom prst="rect">
            <a:avLst/>
          </a:prstGeom>
        </p:spPr>
      </p:pic>
      <p:sp>
        <p:nvSpPr>
          <p:cNvPr id="10" name="Rectangle 9">
            <a:extLst>
              <a:ext uri="{FF2B5EF4-FFF2-40B4-BE49-F238E27FC236}">
                <a16:creationId xmlns:a16="http://schemas.microsoft.com/office/drawing/2014/main" id="{0D7350A3-6F07-2452-CCE6-9E7C6F09C927}"/>
              </a:ext>
            </a:extLst>
          </p:cNvPr>
          <p:cNvSpPr/>
          <p:nvPr/>
        </p:nvSpPr>
        <p:spPr>
          <a:xfrm>
            <a:off x="9317736" y="3556905"/>
            <a:ext cx="793600" cy="1134077"/>
          </a:xfrm>
          <a:prstGeom prst="rect">
            <a:avLst/>
          </a:prstGeom>
          <a:ln w="28575">
            <a:solidFill>
              <a:schemeClr val="accent6"/>
            </a:solid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2" name="Rectangle 11">
            <a:extLst>
              <a:ext uri="{FF2B5EF4-FFF2-40B4-BE49-F238E27FC236}">
                <a16:creationId xmlns:a16="http://schemas.microsoft.com/office/drawing/2014/main" id="{B414CD8E-BB07-C9BE-2DF0-AF3F7E9E2B50}"/>
              </a:ext>
            </a:extLst>
          </p:cNvPr>
          <p:cNvSpPr/>
          <p:nvPr/>
        </p:nvSpPr>
        <p:spPr>
          <a:xfrm>
            <a:off x="3566160" y="4855464"/>
            <a:ext cx="7214616" cy="1779307"/>
          </a:xfrm>
          <a:prstGeom prst="rect">
            <a:avLst/>
          </a:prstGeom>
          <a:ln w="28575">
            <a:solidFill>
              <a:schemeClr val="accent6"/>
            </a:solid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7" name="Rectangle 16">
            <a:extLst>
              <a:ext uri="{FF2B5EF4-FFF2-40B4-BE49-F238E27FC236}">
                <a16:creationId xmlns:a16="http://schemas.microsoft.com/office/drawing/2014/main" id="{7A958073-4095-2907-FA96-F58C42C438C3}"/>
              </a:ext>
            </a:extLst>
          </p:cNvPr>
          <p:cNvSpPr/>
          <p:nvPr/>
        </p:nvSpPr>
        <p:spPr>
          <a:xfrm>
            <a:off x="10136159" y="2702796"/>
            <a:ext cx="1668745" cy="726204"/>
          </a:xfrm>
          <a:prstGeom prst="rect">
            <a:avLst/>
          </a:prstGeom>
          <a:solidFill>
            <a:schemeClr val="bg2"/>
          </a:solidFill>
          <a:ln w="28575">
            <a:solidFill>
              <a:schemeClr val="tx2"/>
            </a:solidFill>
          </a:ln>
          <a:extLst>
            <a:ext uri="{C572A759-6A51-4108-AA02-DFA0A04FC94B}">
              <ma14:wrappingTextBoxFlag xmlns="" xmlns:ma14="http://schemas.microsoft.com/office/mac/drawingml/2011/main" val="1"/>
            </a:ext>
          </a:extLst>
        </p:spPr>
        <p:txBody>
          <a:bodyPr vert="horz" lIns="0" tIns="0" rIns="0" bIns="0" rtlCol="0" anchor="ctr" anchorCtr="0">
            <a:noAutofit/>
          </a:bodyPr>
          <a:lstStyle/>
          <a:p>
            <a:pPr algn="ctr" defTabSz="914377">
              <a:lnSpc>
                <a:spcPct val="120000"/>
              </a:lnSpc>
              <a:buClr>
                <a:schemeClr val="tx1"/>
              </a:buClr>
            </a:pPr>
            <a:r>
              <a:rPr lang="en-US" sz="1600" kern="900" dirty="0">
                <a:latin typeface="Aptos" panose="020B0004020202020204" pitchFamily="34" charset="0"/>
              </a:rPr>
              <a:t>Ellipsis provides the edit option</a:t>
            </a:r>
          </a:p>
        </p:txBody>
      </p:sp>
      <p:cxnSp>
        <p:nvCxnSpPr>
          <p:cNvPr id="21" name="Connector: Elbow 20">
            <a:extLst>
              <a:ext uri="{FF2B5EF4-FFF2-40B4-BE49-F238E27FC236}">
                <a16:creationId xmlns:a16="http://schemas.microsoft.com/office/drawing/2014/main" id="{58175A92-CFC4-E6CF-ABBD-7C939511F842}"/>
              </a:ext>
            </a:extLst>
          </p:cNvPr>
          <p:cNvCxnSpPr>
            <a:cxnSpLocks/>
            <a:stCxn id="17" idx="2"/>
          </p:cNvCxnSpPr>
          <p:nvPr/>
        </p:nvCxnSpPr>
        <p:spPr>
          <a:xfrm rot="5400000">
            <a:off x="10340076" y="3200260"/>
            <a:ext cx="401717" cy="859197"/>
          </a:xfrm>
          <a:prstGeom prst="bentConnector2">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E7AEC8FD-1B8E-59A6-E840-88F2F834819F}"/>
              </a:ext>
            </a:extLst>
          </p:cNvPr>
          <p:cNvSpPr/>
          <p:nvPr/>
        </p:nvSpPr>
        <p:spPr>
          <a:xfrm>
            <a:off x="421964" y="3607937"/>
            <a:ext cx="1287963" cy="445559"/>
          </a:xfrm>
          <a:prstGeom prst="rect">
            <a:avLst/>
          </a:prstGeom>
          <a:ln w="28575">
            <a:solidFill>
              <a:schemeClr val="accent6"/>
            </a:solid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Tree>
    <p:extLst>
      <p:ext uri="{BB962C8B-B14F-4D97-AF65-F5344CB8AC3E}">
        <p14:creationId xmlns:p14="http://schemas.microsoft.com/office/powerpoint/2010/main" val="34926764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6B30A-F5DE-8ECC-9988-22017EA4AEDE}"/>
              </a:ext>
            </a:extLst>
          </p:cNvPr>
          <p:cNvSpPr>
            <a:spLocks noGrp="1"/>
          </p:cNvSpPr>
          <p:nvPr>
            <p:ph type="title"/>
          </p:nvPr>
        </p:nvSpPr>
        <p:spPr/>
        <p:txBody>
          <a:bodyPr/>
          <a:lstStyle/>
          <a:p>
            <a:r>
              <a:rPr lang="en-US" dirty="0"/>
              <a:t>Adding a TPA User </a:t>
            </a:r>
          </a:p>
        </p:txBody>
      </p:sp>
      <p:pic>
        <p:nvPicPr>
          <p:cNvPr id="5" name="Picture 4">
            <a:extLst>
              <a:ext uri="{FF2B5EF4-FFF2-40B4-BE49-F238E27FC236}">
                <a16:creationId xmlns:a16="http://schemas.microsoft.com/office/drawing/2014/main" id="{84D4D0D7-7E53-D27A-7D9F-C2EEF5D0E25A}"/>
              </a:ext>
            </a:extLst>
          </p:cNvPr>
          <p:cNvPicPr>
            <a:picLocks noChangeAspect="1"/>
          </p:cNvPicPr>
          <p:nvPr/>
        </p:nvPicPr>
        <p:blipFill>
          <a:blip r:embed="rId2"/>
          <a:stretch>
            <a:fillRect/>
          </a:stretch>
        </p:blipFill>
        <p:spPr>
          <a:xfrm>
            <a:off x="813816" y="1887681"/>
            <a:ext cx="10405216" cy="3716540"/>
          </a:xfrm>
          <a:prstGeom prst="rect">
            <a:avLst/>
          </a:prstGeom>
          <a:ln>
            <a:solidFill>
              <a:schemeClr val="accent4"/>
            </a:solidFill>
          </a:ln>
        </p:spPr>
      </p:pic>
      <p:sp>
        <p:nvSpPr>
          <p:cNvPr id="7" name="Rectangle 6">
            <a:extLst>
              <a:ext uri="{FF2B5EF4-FFF2-40B4-BE49-F238E27FC236}">
                <a16:creationId xmlns:a16="http://schemas.microsoft.com/office/drawing/2014/main" id="{46C9077B-5D2C-5002-5387-7A8712356D39}"/>
              </a:ext>
            </a:extLst>
          </p:cNvPr>
          <p:cNvSpPr/>
          <p:nvPr/>
        </p:nvSpPr>
        <p:spPr>
          <a:xfrm>
            <a:off x="10378440" y="4800600"/>
            <a:ext cx="960119" cy="347472"/>
          </a:xfrm>
          <a:prstGeom prst="rect">
            <a:avLst/>
          </a:prstGeom>
          <a:ln w="28575">
            <a:solidFill>
              <a:schemeClr val="accent6"/>
            </a:solid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Text Placeholder 1">
            <a:extLst>
              <a:ext uri="{FF2B5EF4-FFF2-40B4-BE49-F238E27FC236}">
                <a16:creationId xmlns:a16="http://schemas.microsoft.com/office/drawing/2014/main" id="{B40ACCED-D793-7C6E-4C23-820BECB13DFB}"/>
              </a:ext>
            </a:extLst>
          </p:cNvPr>
          <p:cNvSpPr txBox="1">
            <a:spLocks/>
          </p:cNvSpPr>
          <p:nvPr/>
        </p:nvSpPr>
        <p:spPr>
          <a:xfrm>
            <a:off x="612649" y="1117090"/>
            <a:ext cx="11201400" cy="566309"/>
          </a:xfrm>
          <a:prstGeom prst="rect">
            <a:avLst/>
          </a:prstGeom>
        </p:spPr>
        <p:txBody>
          <a:bodyPr/>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latin typeface="Aptos" panose="020B0004020202020204" pitchFamily="34" charset="0"/>
              </a:rPr>
              <a:t>Insurer Admin continuing to navigate the User Access Management page, can begin the process of adding an additional TPA user by clicking the button at the top right corner of the Active TPA  Users section.</a:t>
            </a:r>
          </a:p>
        </p:txBody>
      </p:sp>
    </p:spTree>
    <p:extLst>
      <p:ext uri="{BB962C8B-B14F-4D97-AF65-F5344CB8AC3E}">
        <p14:creationId xmlns:p14="http://schemas.microsoft.com/office/powerpoint/2010/main" val="6867478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FFB6F-5617-9C5E-6A05-6F5A43E6E7A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1CE64DC-BF32-6CBD-558D-2C2126B106A1}"/>
              </a:ext>
            </a:extLst>
          </p:cNvPr>
          <p:cNvSpPr>
            <a:spLocks noGrp="1"/>
          </p:cNvSpPr>
          <p:nvPr>
            <p:ph type="title"/>
          </p:nvPr>
        </p:nvSpPr>
        <p:spPr/>
        <p:txBody>
          <a:bodyPr/>
          <a:lstStyle/>
          <a:p>
            <a:r>
              <a:rPr lang="en-US" dirty="0">
                <a:latin typeface="Aptos" panose="020B0004020202020204" pitchFamily="34" charset="0"/>
              </a:rPr>
              <a:t>Adding a TPA User</a:t>
            </a:r>
          </a:p>
        </p:txBody>
      </p:sp>
      <p:sp>
        <p:nvSpPr>
          <p:cNvPr id="12" name="Text Placeholder 1">
            <a:extLst>
              <a:ext uri="{FF2B5EF4-FFF2-40B4-BE49-F238E27FC236}">
                <a16:creationId xmlns:a16="http://schemas.microsoft.com/office/drawing/2014/main" id="{63C35B96-DC35-84C1-72BE-FCE6CA2DDF36}"/>
              </a:ext>
            </a:extLst>
          </p:cNvPr>
          <p:cNvSpPr txBox="1">
            <a:spLocks/>
          </p:cNvSpPr>
          <p:nvPr/>
        </p:nvSpPr>
        <p:spPr>
          <a:xfrm>
            <a:off x="7151947" y="1426117"/>
            <a:ext cx="4632960" cy="566309"/>
          </a:xfrm>
          <a:prstGeom prst="rect">
            <a:avLst/>
          </a:prstGeom>
        </p:spPr>
        <p:txBody>
          <a:bodyPr vert="horz" lIns="0" tIns="0" rIns="0" bIns="0" rtlCol="0" anchor="t" anchorCtr="0">
            <a:noAutofit/>
          </a:bodyPr>
          <a:lstStyle>
            <a:lvl1pPr marL="0" indent="0" algn="l" defTabSz="914377" rtl="0" eaLnBrk="1" latinLnBrk="0" hangingPunct="1">
              <a:lnSpc>
                <a:spcPct val="120000"/>
              </a:lnSpc>
              <a:spcBef>
                <a:spcPts val="0"/>
              </a:spcBef>
              <a:spcAft>
                <a:spcPts val="0"/>
              </a:spcAft>
              <a:buClr>
                <a:schemeClr val="tx1"/>
              </a:buClr>
              <a:buFont typeface="Arial" panose="020B0604020202020204" pitchFamily="34" charset="0"/>
              <a:buNone/>
              <a:tabLst/>
              <a:defRPr sz="16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Aptos" panose="020B0004020202020204" pitchFamily="34" charset="0"/>
              </a:rPr>
              <a:t>TPA users that belong to the related TPA groups can be selected as authorized users by the Insurer group. Once the insurer admin has selected the user, the available permissions can be provided.  </a:t>
            </a:r>
          </a:p>
        </p:txBody>
      </p:sp>
      <p:pic>
        <p:nvPicPr>
          <p:cNvPr id="15" name="Picture 14">
            <a:extLst>
              <a:ext uri="{FF2B5EF4-FFF2-40B4-BE49-F238E27FC236}">
                <a16:creationId xmlns:a16="http://schemas.microsoft.com/office/drawing/2014/main" id="{05E88C62-1961-3C9F-B140-EDC38952588F}"/>
              </a:ext>
            </a:extLst>
          </p:cNvPr>
          <p:cNvPicPr>
            <a:picLocks noChangeAspect="1"/>
          </p:cNvPicPr>
          <p:nvPr/>
        </p:nvPicPr>
        <p:blipFill>
          <a:blip r:embed="rId3"/>
          <a:stretch>
            <a:fillRect/>
          </a:stretch>
        </p:blipFill>
        <p:spPr>
          <a:xfrm>
            <a:off x="407093" y="1442801"/>
            <a:ext cx="6616416" cy="1209535"/>
          </a:xfrm>
          <a:prstGeom prst="rect">
            <a:avLst/>
          </a:prstGeom>
        </p:spPr>
      </p:pic>
      <p:pic>
        <p:nvPicPr>
          <p:cNvPr id="19" name="Picture 18">
            <a:extLst>
              <a:ext uri="{FF2B5EF4-FFF2-40B4-BE49-F238E27FC236}">
                <a16:creationId xmlns:a16="http://schemas.microsoft.com/office/drawing/2014/main" id="{118898EB-D9FD-7B42-FF85-384C59EF178E}"/>
              </a:ext>
            </a:extLst>
          </p:cNvPr>
          <p:cNvPicPr>
            <a:picLocks noChangeAspect="1"/>
          </p:cNvPicPr>
          <p:nvPr/>
        </p:nvPicPr>
        <p:blipFill>
          <a:blip r:embed="rId4"/>
          <a:stretch>
            <a:fillRect/>
          </a:stretch>
        </p:blipFill>
        <p:spPr>
          <a:xfrm>
            <a:off x="407093" y="2227489"/>
            <a:ext cx="6616416" cy="621017"/>
          </a:xfrm>
          <a:prstGeom prst="rect">
            <a:avLst/>
          </a:prstGeom>
        </p:spPr>
      </p:pic>
      <p:pic>
        <p:nvPicPr>
          <p:cNvPr id="11" name="Picture 10">
            <a:extLst>
              <a:ext uri="{FF2B5EF4-FFF2-40B4-BE49-F238E27FC236}">
                <a16:creationId xmlns:a16="http://schemas.microsoft.com/office/drawing/2014/main" id="{273BFDB6-D95B-D129-5CCA-1C6F8848C3F2}"/>
              </a:ext>
            </a:extLst>
          </p:cNvPr>
          <p:cNvPicPr>
            <a:picLocks noChangeAspect="1"/>
          </p:cNvPicPr>
          <p:nvPr/>
        </p:nvPicPr>
        <p:blipFill>
          <a:blip r:embed="rId5"/>
          <a:stretch>
            <a:fillRect/>
          </a:stretch>
        </p:blipFill>
        <p:spPr>
          <a:xfrm>
            <a:off x="4546501" y="2902707"/>
            <a:ext cx="6616416" cy="3113859"/>
          </a:xfrm>
          <a:prstGeom prst="rect">
            <a:avLst/>
          </a:prstGeom>
          <a:ln>
            <a:solidFill>
              <a:schemeClr val="accent4"/>
            </a:solidFill>
          </a:ln>
        </p:spPr>
      </p:pic>
      <p:sp>
        <p:nvSpPr>
          <p:cNvPr id="10" name="Rectangle 9">
            <a:extLst>
              <a:ext uri="{FF2B5EF4-FFF2-40B4-BE49-F238E27FC236}">
                <a16:creationId xmlns:a16="http://schemas.microsoft.com/office/drawing/2014/main" id="{C6B0DEA8-5FC0-6870-F254-98DCD29D2AF0}"/>
              </a:ext>
            </a:extLst>
          </p:cNvPr>
          <p:cNvSpPr/>
          <p:nvPr/>
        </p:nvSpPr>
        <p:spPr>
          <a:xfrm>
            <a:off x="512064" y="2251656"/>
            <a:ext cx="6062471" cy="280797"/>
          </a:xfrm>
          <a:prstGeom prst="rect">
            <a:avLst/>
          </a:prstGeom>
          <a:ln w="28575">
            <a:solidFill>
              <a:schemeClr val="accent6"/>
            </a:solid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24" name="Rectangle 23">
            <a:extLst>
              <a:ext uri="{FF2B5EF4-FFF2-40B4-BE49-F238E27FC236}">
                <a16:creationId xmlns:a16="http://schemas.microsoft.com/office/drawing/2014/main" id="{8B7FC01A-42F5-603B-C562-5D21CA80335A}"/>
              </a:ext>
            </a:extLst>
          </p:cNvPr>
          <p:cNvSpPr/>
          <p:nvPr/>
        </p:nvSpPr>
        <p:spPr>
          <a:xfrm>
            <a:off x="4628797" y="4082364"/>
            <a:ext cx="1040483" cy="472218"/>
          </a:xfrm>
          <a:prstGeom prst="rect">
            <a:avLst/>
          </a:prstGeom>
          <a:ln w="28575">
            <a:solidFill>
              <a:schemeClr val="accent6"/>
            </a:solid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25" name="Rectangle 24">
            <a:extLst>
              <a:ext uri="{FF2B5EF4-FFF2-40B4-BE49-F238E27FC236}">
                <a16:creationId xmlns:a16="http://schemas.microsoft.com/office/drawing/2014/main" id="{173AC8AF-C7A3-8C85-4706-9EC03341261F}"/>
              </a:ext>
            </a:extLst>
          </p:cNvPr>
          <p:cNvSpPr/>
          <p:nvPr/>
        </p:nvSpPr>
        <p:spPr>
          <a:xfrm>
            <a:off x="4546501" y="5715951"/>
            <a:ext cx="609600" cy="274105"/>
          </a:xfrm>
          <a:prstGeom prst="rect">
            <a:avLst/>
          </a:prstGeom>
          <a:ln w="28575">
            <a:solidFill>
              <a:schemeClr val="accent6"/>
            </a:solid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Tree>
    <p:extLst>
      <p:ext uri="{BB962C8B-B14F-4D97-AF65-F5344CB8AC3E}">
        <p14:creationId xmlns:p14="http://schemas.microsoft.com/office/powerpoint/2010/main" val="19929367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6B30A-F5DE-8ECC-9988-22017EA4AEDE}"/>
              </a:ext>
            </a:extLst>
          </p:cNvPr>
          <p:cNvSpPr>
            <a:spLocks noGrp="1"/>
          </p:cNvSpPr>
          <p:nvPr>
            <p:ph type="title"/>
          </p:nvPr>
        </p:nvSpPr>
        <p:spPr/>
        <p:txBody>
          <a:bodyPr/>
          <a:lstStyle/>
          <a:p>
            <a:r>
              <a:rPr lang="en-US" dirty="0"/>
              <a:t>Adding Insurer Users </a:t>
            </a:r>
          </a:p>
        </p:txBody>
      </p:sp>
      <p:sp>
        <p:nvSpPr>
          <p:cNvPr id="9" name="TextBox 8">
            <a:extLst>
              <a:ext uri="{FF2B5EF4-FFF2-40B4-BE49-F238E27FC236}">
                <a16:creationId xmlns:a16="http://schemas.microsoft.com/office/drawing/2014/main" id="{0C223FB1-6767-7C2F-CA4E-69C95D7DBC67}"/>
              </a:ext>
            </a:extLst>
          </p:cNvPr>
          <p:cNvSpPr txBox="1"/>
          <p:nvPr/>
        </p:nvSpPr>
        <p:spPr>
          <a:xfrm>
            <a:off x="488713" y="1116686"/>
            <a:ext cx="10849847" cy="584775"/>
          </a:xfrm>
          <a:prstGeom prst="rect">
            <a:avLst/>
          </a:prstGeom>
          <a:noFill/>
        </p:spPr>
        <p:txBody>
          <a:bodyPr wrap="square">
            <a:spAutoFit/>
          </a:bodyPr>
          <a:lstStyle/>
          <a:p>
            <a:r>
              <a:rPr lang="en-US" sz="1600" dirty="0">
                <a:latin typeface="Aptos" panose="020B0004020202020204" pitchFamily="34" charset="0"/>
              </a:rPr>
              <a:t>The Insurer Admin continuing to navigate the User Access Management page, will also have to add Insurer Users by clicking the button at the top right corner of the Individual External Access Management section.</a:t>
            </a:r>
            <a:endParaRPr lang="en-US" sz="1600" dirty="0"/>
          </a:p>
        </p:txBody>
      </p:sp>
      <p:pic>
        <p:nvPicPr>
          <p:cNvPr id="8" name="Picture 7">
            <a:extLst>
              <a:ext uri="{FF2B5EF4-FFF2-40B4-BE49-F238E27FC236}">
                <a16:creationId xmlns:a16="http://schemas.microsoft.com/office/drawing/2014/main" id="{9D5755E0-1009-A806-92B0-86F867F380C0}"/>
              </a:ext>
            </a:extLst>
          </p:cNvPr>
          <p:cNvPicPr>
            <a:picLocks noChangeAspect="1"/>
          </p:cNvPicPr>
          <p:nvPr/>
        </p:nvPicPr>
        <p:blipFill>
          <a:blip r:embed="rId2"/>
          <a:stretch>
            <a:fillRect/>
          </a:stretch>
        </p:blipFill>
        <p:spPr>
          <a:xfrm>
            <a:off x="923544" y="1938528"/>
            <a:ext cx="10415016" cy="3245918"/>
          </a:xfrm>
          <a:prstGeom prst="rect">
            <a:avLst/>
          </a:prstGeom>
        </p:spPr>
      </p:pic>
      <p:sp>
        <p:nvSpPr>
          <p:cNvPr id="4" name="Rectangle 3">
            <a:extLst>
              <a:ext uri="{FF2B5EF4-FFF2-40B4-BE49-F238E27FC236}">
                <a16:creationId xmlns:a16="http://schemas.microsoft.com/office/drawing/2014/main" id="{FA918782-B2EE-F9B7-F91E-B08B9896A502}"/>
              </a:ext>
            </a:extLst>
          </p:cNvPr>
          <p:cNvSpPr/>
          <p:nvPr/>
        </p:nvSpPr>
        <p:spPr>
          <a:xfrm>
            <a:off x="10492183" y="2316702"/>
            <a:ext cx="946962" cy="430887"/>
          </a:xfrm>
          <a:prstGeom prst="rect">
            <a:avLst/>
          </a:prstGeom>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Rectangle 2">
            <a:extLst>
              <a:ext uri="{FF2B5EF4-FFF2-40B4-BE49-F238E27FC236}">
                <a16:creationId xmlns:a16="http://schemas.microsoft.com/office/drawing/2014/main" id="{F3D2C372-CF42-A26A-6E5D-9D1B4FC0D095}"/>
              </a:ext>
            </a:extLst>
          </p:cNvPr>
          <p:cNvSpPr/>
          <p:nvPr/>
        </p:nvSpPr>
        <p:spPr>
          <a:xfrm>
            <a:off x="841247" y="2065241"/>
            <a:ext cx="2706625" cy="502921"/>
          </a:xfrm>
          <a:prstGeom prst="rect">
            <a:avLst/>
          </a:prstGeom>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1" name="Rectangle 10">
            <a:extLst>
              <a:ext uri="{FF2B5EF4-FFF2-40B4-BE49-F238E27FC236}">
                <a16:creationId xmlns:a16="http://schemas.microsoft.com/office/drawing/2014/main" id="{3EA34E7E-8424-BD24-165B-6BC940F2340A}"/>
              </a:ext>
            </a:extLst>
          </p:cNvPr>
          <p:cNvSpPr/>
          <p:nvPr/>
        </p:nvSpPr>
        <p:spPr>
          <a:xfrm>
            <a:off x="822959" y="4443984"/>
            <a:ext cx="1371601" cy="369332"/>
          </a:xfrm>
          <a:prstGeom prst="rect">
            <a:avLst/>
          </a:prstGeom>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2" name="Rectangle 11">
            <a:extLst>
              <a:ext uri="{FF2B5EF4-FFF2-40B4-BE49-F238E27FC236}">
                <a16:creationId xmlns:a16="http://schemas.microsoft.com/office/drawing/2014/main" id="{37455452-EE77-ABC5-67C8-7BF7A99FE19D}"/>
              </a:ext>
            </a:extLst>
          </p:cNvPr>
          <p:cNvSpPr/>
          <p:nvPr/>
        </p:nvSpPr>
        <p:spPr>
          <a:xfrm>
            <a:off x="853440" y="3264409"/>
            <a:ext cx="10485120" cy="914400"/>
          </a:xfrm>
          <a:prstGeom prst="rect">
            <a:avLst/>
          </a:prstGeom>
          <a:solidFill>
            <a:srgbClr val="FFFFFF"/>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dirty="0">
              <a:solidFill>
                <a:schemeClr val="tx1"/>
              </a:solidFill>
              <a:latin typeface="Gibson" panose="02000000000000000000" pitchFamily="2" charset="77"/>
            </a:endParaRPr>
          </a:p>
        </p:txBody>
      </p:sp>
    </p:spTree>
    <p:extLst>
      <p:ext uri="{BB962C8B-B14F-4D97-AF65-F5344CB8AC3E}">
        <p14:creationId xmlns:p14="http://schemas.microsoft.com/office/powerpoint/2010/main" val="11961306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DE099-8CD9-3983-02A5-BCAF259980B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F7602EC-8410-4A3B-CAAC-4F2A3F2BF3C0}"/>
              </a:ext>
            </a:extLst>
          </p:cNvPr>
          <p:cNvSpPr>
            <a:spLocks noGrp="1"/>
          </p:cNvSpPr>
          <p:nvPr>
            <p:ph type="body" sz="quarter" idx="79"/>
          </p:nvPr>
        </p:nvSpPr>
        <p:spPr/>
        <p:txBody>
          <a:bodyPr/>
          <a:lstStyle/>
          <a:p>
            <a:r>
              <a:rPr lang="en-US" dirty="0">
                <a:latin typeface="Aptos" panose="020B0004020202020204" pitchFamily="34" charset="0"/>
              </a:rPr>
              <a:t>Once the Add User button is clicked, The insurer admin can enter information for the new user and select the permissions they wish to provide.</a:t>
            </a:r>
          </a:p>
        </p:txBody>
      </p:sp>
      <p:sp>
        <p:nvSpPr>
          <p:cNvPr id="3" name="Title 2">
            <a:extLst>
              <a:ext uri="{FF2B5EF4-FFF2-40B4-BE49-F238E27FC236}">
                <a16:creationId xmlns:a16="http://schemas.microsoft.com/office/drawing/2014/main" id="{3F2D4E58-4839-B84E-D8D6-A028ACEBCABC}"/>
              </a:ext>
            </a:extLst>
          </p:cNvPr>
          <p:cNvSpPr>
            <a:spLocks noGrp="1"/>
          </p:cNvSpPr>
          <p:nvPr>
            <p:ph type="title"/>
          </p:nvPr>
        </p:nvSpPr>
        <p:spPr/>
        <p:txBody>
          <a:bodyPr/>
          <a:lstStyle/>
          <a:p>
            <a:r>
              <a:rPr lang="en-US">
                <a:latin typeface="Aptos" panose="020B0004020202020204" pitchFamily="34" charset="0"/>
              </a:rPr>
              <a:t>Setting Permissions </a:t>
            </a:r>
          </a:p>
        </p:txBody>
      </p:sp>
      <p:pic>
        <p:nvPicPr>
          <p:cNvPr id="5" name="Picture 4">
            <a:extLst>
              <a:ext uri="{FF2B5EF4-FFF2-40B4-BE49-F238E27FC236}">
                <a16:creationId xmlns:a16="http://schemas.microsoft.com/office/drawing/2014/main" id="{0D25554D-A0AA-6009-482A-7D00F6C9FEF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964266" y="2059838"/>
            <a:ext cx="8501829" cy="3981799"/>
          </a:xfrm>
          <a:prstGeom prst="rect">
            <a:avLst/>
          </a:prstGeom>
          <a:ln>
            <a:solidFill>
              <a:schemeClr val="accent4"/>
            </a:solidFill>
          </a:ln>
        </p:spPr>
      </p:pic>
      <p:sp>
        <p:nvSpPr>
          <p:cNvPr id="4" name="Rectangle 3">
            <a:extLst>
              <a:ext uri="{FF2B5EF4-FFF2-40B4-BE49-F238E27FC236}">
                <a16:creationId xmlns:a16="http://schemas.microsoft.com/office/drawing/2014/main" id="{DC40717D-12A0-C165-626B-A2DE7D3532C6}"/>
              </a:ext>
            </a:extLst>
          </p:cNvPr>
          <p:cNvSpPr/>
          <p:nvPr/>
        </p:nvSpPr>
        <p:spPr>
          <a:xfrm>
            <a:off x="1865523" y="5680130"/>
            <a:ext cx="848606" cy="361507"/>
          </a:xfrm>
          <a:prstGeom prst="rect">
            <a:avLst/>
          </a:prstGeom>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Tree>
    <p:extLst>
      <p:ext uri="{BB962C8B-B14F-4D97-AF65-F5344CB8AC3E}">
        <p14:creationId xmlns:p14="http://schemas.microsoft.com/office/powerpoint/2010/main" val="19788718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AAADF-60E0-2F81-1453-5A942C00F9D1}"/>
              </a:ext>
            </a:extLst>
          </p:cNvPr>
          <p:cNvSpPr>
            <a:spLocks noGrp="1"/>
          </p:cNvSpPr>
          <p:nvPr>
            <p:ph type="title"/>
          </p:nvPr>
        </p:nvSpPr>
        <p:spPr/>
        <p:txBody>
          <a:bodyPr/>
          <a:lstStyle/>
          <a:p>
            <a:r>
              <a:rPr lang="en-US" dirty="0">
                <a:latin typeface="Aptos" panose="020B0004020202020204" pitchFamily="34" charset="0"/>
              </a:rPr>
              <a:t>Managing User Permissions</a:t>
            </a:r>
            <a:br>
              <a:rPr lang="en-US" dirty="0">
                <a:latin typeface="Aptos" panose="020B0004020202020204" pitchFamily="34" charset="0"/>
              </a:rPr>
            </a:br>
            <a:endParaRPr lang="en-US" dirty="0"/>
          </a:p>
        </p:txBody>
      </p:sp>
      <p:sp>
        <p:nvSpPr>
          <p:cNvPr id="5" name="Text Placeholder 1">
            <a:extLst>
              <a:ext uri="{FF2B5EF4-FFF2-40B4-BE49-F238E27FC236}">
                <a16:creationId xmlns:a16="http://schemas.microsoft.com/office/drawing/2014/main" id="{75BABC73-59B3-3117-4B69-D7EBFED08B75}"/>
              </a:ext>
            </a:extLst>
          </p:cNvPr>
          <p:cNvSpPr txBox="1">
            <a:spLocks/>
          </p:cNvSpPr>
          <p:nvPr/>
        </p:nvSpPr>
        <p:spPr>
          <a:xfrm>
            <a:off x="502920" y="1152592"/>
            <a:ext cx="10506456" cy="566309"/>
          </a:xfrm>
          <a:prstGeom prst="rect">
            <a:avLst/>
          </a:prstGeom>
        </p:spPr>
        <p:txBody>
          <a:bodyPr/>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latin typeface="Aptos" panose="020B0004020202020204" pitchFamily="34" charset="0"/>
              </a:rPr>
              <a:t>Once a user has been added, permissions can be updated using the Edit feature. Using the Delete feature, the user will be removed from the entity.</a:t>
            </a:r>
            <a:endParaRPr lang="en-US" sz="1800" dirty="0">
              <a:latin typeface="Aptos" panose="020B0004020202020204" pitchFamily="34" charset="0"/>
            </a:endParaRPr>
          </a:p>
        </p:txBody>
      </p:sp>
      <p:cxnSp>
        <p:nvCxnSpPr>
          <p:cNvPr id="12" name="Connector: Elbow 11">
            <a:extLst>
              <a:ext uri="{FF2B5EF4-FFF2-40B4-BE49-F238E27FC236}">
                <a16:creationId xmlns:a16="http://schemas.microsoft.com/office/drawing/2014/main" id="{5B3CB1B4-D32A-7411-1BBD-13FE35C6A527}"/>
              </a:ext>
            </a:extLst>
          </p:cNvPr>
          <p:cNvCxnSpPr>
            <a:cxnSpLocks/>
          </p:cNvCxnSpPr>
          <p:nvPr/>
        </p:nvCxnSpPr>
        <p:spPr>
          <a:xfrm rot="10800000" flipV="1">
            <a:off x="10344914" y="2872725"/>
            <a:ext cx="783335" cy="486435"/>
          </a:xfrm>
          <a:prstGeom prst="bentConnector3">
            <a:avLst>
              <a:gd name="adj1" fmla="val 2140"/>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3036C08E-280D-78C2-98EE-A602E17BA76B}"/>
              </a:ext>
            </a:extLst>
          </p:cNvPr>
          <p:cNvPicPr>
            <a:picLocks noChangeAspect="1"/>
          </p:cNvPicPr>
          <p:nvPr/>
        </p:nvPicPr>
        <p:blipFill>
          <a:blip r:embed="rId2"/>
          <a:stretch>
            <a:fillRect/>
          </a:stretch>
        </p:blipFill>
        <p:spPr>
          <a:xfrm>
            <a:off x="1325881" y="1834679"/>
            <a:ext cx="9019031" cy="4072345"/>
          </a:xfrm>
          <a:prstGeom prst="rect">
            <a:avLst/>
          </a:prstGeom>
        </p:spPr>
      </p:pic>
      <p:pic>
        <p:nvPicPr>
          <p:cNvPr id="4" name="Picture 3">
            <a:extLst>
              <a:ext uri="{FF2B5EF4-FFF2-40B4-BE49-F238E27FC236}">
                <a16:creationId xmlns:a16="http://schemas.microsoft.com/office/drawing/2014/main" id="{BFDF333F-B3EC-2F5D-E293-9C85A7A789BC}"/>
              </a:ext>
            </a:extLst>
          </p:cNvPr>
          <p:cNvPicPr>
            <a:picLocks noChangeAspect="1"/>
          </p:cNvPicPr>
          <p:nvPr/>
        </p:nvPicPr>
        <p:blipFill>
          <a:blip r:embed="rId3"/>
          <a:stretch>
            <a:fillRect/>
          </a:stretch>
        </p:blipFill>
        <p:spPr>
          <a:xfrm>
            <a:off x="9740192" y="5848326"/>
            <a:ext cx="566309" cy="566309"/>
          </a:xfrm>
          <a:prstGeom prst="rect">
            <a:avLst/>
          </a:prstGeom>
        </p:spPr>
      </p:pic>
      <p:sp>
        <p:nvSpPr>
          <p:cNvPr id="6" name="Rectangle 5">
            <a:extLst>
              <a:ext uri="{FF2B5EF4-FFF2-40B4-BE49-F238E27FC236}">
                <a16:creationId xmlns:a16="http://schemas.microsoft.com/office/drawing/2014/main" id="{D6DC68CA-A7C1-5B6A-A1A7-0630306A642E}"/>
              </a:ext>
            </a:extLst>
          </p:cNvPr>
          <p:cNvSpPr/>
          <p:nvPr/>
        </p:nvSpPr>
        <p:spPr>
          <a:xfrm>
            <a:off x="9701784" y="3474941"/>
            <a:ext cx="643127" cy="612427"/>
          </a:xfrm>
          <a:prstGeom prst="rect">
            <a:avLst/>
          </a:prstGeom>
          <a:ln w="28575">
            <a:solidFill>
              <a:schemeClr val="accent6"/>
            </a:solid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1" name="Rectangle 10">
            <a:extLst>
              <a:ext uri="{FF2B5EF4-FFF2-40B4-BE49-F238E27FC236}">
                <a16:creationId xmlns:a16="http://schemas.microsoft.com/office/drawing/2014/main" id="{7B383321-CAFA-5104-CA80-BCE2BA162AEF}"/>
              </a:ext>
            </a:extLst>
          </p:cNvPr>
          <p:cNvSpPr/>
          <p:nvPr/>
        </p:nvSpPr>
        <p:spPr>
          <a:xfrm>
            <a:off x="10006893" y="1943358"/>
            <a:ext cx="1828800" cy="905875"/>
          </a:xfrm>
          <a:prstGeom prst="rect">
            <a:avLst/>
          </a:prstGeom>
          <a:solidFill>
            <a:schemeClr val="bg2"/>
          </a:solidFill>
          <a:ln w="28575">
            <a:solidFill>
              <a:schemeClr val="tx2"/>
            </a:solidFill>
          </a:ln>
          <a:extLst>
            <a:ext uri="{C572A759-6A51-4108-AA02-DFA0A04FC94B}">
              <ma14:wrappingTextBoxFlag xmlns="" xmlns:ma14="http://schemas.microsoft.com/office/mac/drawingml/2011/main" val="1"/>
            </a:ext>
          </a:extLst>
        </p:spPr>
        <p:txBody>
          <a:bodyPr vert="horz" lIns="0" tIns="0" rIns="0" bIns="0" rtlCol="0" anchor="ctr" anchorCtr="0">
            <a:noAutofit/>
          </a:bodyPr>
          <a:lstStyle/>
          <a:p>
            <a:pPr algn="ctr" defTabSz="914377">
              <a:lnSpc>
                <a:spcPct val="120000"/>
              </a:lnSpc>
              <a:buClr>
                <a:schemeClr val="tx1"/>
              </a:buClr>
            </a:pPr>
            <a:r>
              <a:rPr lang="en-US" sz="1600" kern="900" dirty="0">
                <a:latin typeface="Aptos" panose="020B0004020202020204" pitchFamily="34" charset="0"/>
              </a:rPr>
              <a:t>Ellipsis provides the edit options and/or delete users</a:t>
            </a:r>
          </a:p>
        </p:txBody>
      </p:sp>
      <p:sp>
        <p:nvSpPr>
          <p:cNvPr id="23" name="Rectangle 22">
            <a:extLst>
              <a:ext uri="{FF2B5EF4-FFF2-40B4-BE49-F238E27FC236}">
                <a16:creationId xmlns:a16="http://schemas.microsoft.com/office/drawing/2014/main" id="{2234AF32-DCD5-CB71-AA11-D19EA2109329}"/>
              </a:ext>
            </a:extLst>
          </p:cNvPr>
          <p:cNvSpPr/>
          <p:nvPr/>
        </p:nvSpPr>
        <p:spPr>
          <a:xfrm>
            <a:off x="9701784" y="5865986"/>
            <a:ext cx="643127" cy="612427"/>
          </a:xfrm>
          <a:prstGeom prst="rect">
            <a:avLst/>
          </a:prstGeom>
          <a:ln w="28575">
            <a:solidFill>
              <a:schemeClr val="accent6"/>
            </a:solid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Tree>
    <p:extLst>
      <p:ext uri="{BB962C8B-B14F-4D97-AF65-F5344CB8AC3E}">
        <p14:creationId xmlns:p14="http://schemas.microsoft.com/office/powerpoint/2010/main" val="531683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271E1-274A-FD72-4D1B-5B6AF85059C5}"/>
              </a:ext>
            </a:extLst>
          </p:cNvPr>
          <p:cNvSpPr>
            <a:spLocks noGrp="1"/>
          </p:cNvSpPr>
          <p:nvPr>
            <p:ph type="title"/>
          </p:nvPr>
        </p:nvSpPr>
        <p:spPr/>
        <p:txBody>
          <a:bodyPr/>
          <a:lstStyle/>
          <a:p>
            <a:r>
              <a:rPr lang="en-US" dirty="0"/>
              <a:t>TPA User View  </a:t>
            </a:r>
          </a:p>
        </p:txBody>
      </p:sp>
      <p:pic>
        <p:nvPicPr>
          <p:cNvPr id="5" name="Picture 4">
            <a:extLst>
              <a:ext uri="{FF2B5EF4-FFF2-40B4-BE49-F238E27FC236}">
                <a16:creationId xmlns:a16="http://schemas.microsoft.com/office/drawing/2014/main" id="{9348A949-FE00-5E8E-B3A4-24859C59D1D7}"/>
              </a:ext>
            </a:extLst>
          </p:cNvPr>
          <p:cNvPicPr>
            <a:picLocks noChangeAspect="1"/>
          </p:cNvPicPr>
          <p:nvPr/>
        </p:nvPicPr>
        <p:blipFill>
          <a:blip r:embed="rId2"/>
          <a:stretch>
            <a:fillRect/>
          </a:stretch>
        </p:blipFill>
        <p:spPr>
          <a:xfrm>
            <a:off x="2988161" y="1174124"/>
            <a:ext cx="7774328" cy="4192488"/>
          </a:xfrm>
          <a:prstGeom prst="rect">
            <a:avLst/>
          </a:prstGeom>
        </p:spPr>
      </p:pic>
      <p:pic>
        <p:nvPicPr>
          <p:cNvPr id="7" name="Picture 6">
            <a:extLst>
              <a:ext uri="{FF2B5EF4-FFF2-40B4-BE49-F238E27FC236}">
                <a16:creationId xmlns:a16="http://schemas.microsoft.com/office/drawing/2014/main" id="{735BD9E6-FA0D-9063-29D3-4EDF01988EA8}"/>
              </a:ext>
            </a:extLst>
          </p:cNvPr>
          <p:cNvPicPr>
            <a:picLocks noChangeAspect="1"/>
          </p:cNvPicPr>
          <p:nvPr/>
        </p:nvPicPr>
        <p:blipFill>
          <a:blip r:embed="rId3"/>
          <a:stretch>
            <a:fillRect/>
          </a:stretch>
        </p:blipFill>
        <p:spPr>
          <a:xfrm>
            <a:off x="171090" y="1215235"/>
            <a:ext cx="2572109" cy="3219899"/>
          </a:xfrm>
          <a:prstGeom prst="rect">
            <a:avLst/>
          </a:prstGeom>
        </p:spPr>
      </p:pic>
      <p:sp>
        <p:nvSpPr>
          <p:cNvPr id="10" name="Rectangle 9">
            <a:extLst>
              <a:ext uri="{FF2B5EF4-FFF2-40B4-BE49-F238E27FC236}">
                <a16:creationId xmlns:a16="http://schemas.microsoft.com/office/drawing/2014/main" id="{350DF561-DD48-51A0-966F-FAEF01ACCC8D}"/>
              </a:ext>
            </a:extLst>
          </p:cNvPr>
          <p:cNvSpPr/>
          <p:nvPr/>
        </p:nvSpPr>
        <p:spPr>
          <a:xfrm>
            <a:off x="534924" y="2340553"/>
            <a:ext cx="1801368" cy="338328"/>
          </a:xfrm>
          <a:prstGeom prst="rect">
            <a:avLst/>
          </a:prstGeom>
          <a:ln w="28575">
            <a:solidFill>
              <a:schemeClr val="accent6"/>
            </a:solid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1" name="Rectangle 10">
            <a:extLst>
              <a:ext uri="{FF2B5EF4-FFF2-40B4-BE49-F238E27FC236}">
                <a16:creationId xmlns:a16="http://schemas.microsoft.com/office/drawing/2014/main" id="{BE0EE2F9-E800-64B4-4BDE-9F478EBAE13D}"/>
              </a:ext>
            </a:extLst>
          </p:cNvPr>
          <p:cNvSpPr/>
          <p:nvPr/>
        </p:nvSpPr>
        <p:spPr>
          <a:xfrm>
            <a:off x="10030969" y="2375698"/>
            <a:ext cx="864108" cy="430887"/>
          </a:xfrm>
          <a:prstGeom prst="rect">
            <a:avLst/>
          </a:prstGeom>
          <a:ln w="28575">
            <a:solidFill>
              <a:schemeClr val="accent6"/>
            </a:solid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Tree>
    <p:extLst>
      <p:ext uri="{BB962C8B-B14F-4D97-AF65-F5344CB8AC3E}">
        <p14:creationId xmlns:p14="http://schemas.microsoft.com/office/powerpoint/2010/main" val="273496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6D233-F298-9CCA-1FC8-D454BB937DC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65BDBBA-2B43-E687-1C54-4A99E74C98F6}"/>
              </a:ext>
            </a:extLst>
          </p:cNvPr>
          <p:cNvSpPr/>
          <p:nvPr/>
        </p:nvSpPr>
        <p:spPr>
          <a:xfrm>
            <a:off x="10463917" y="6071615"/>
            <a:ext cx="1502796" cy="694945"/>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2">
            <a:extLst>
              <a:ext uri="{FF2B5EF4-FFF2-40B4-BE49-F238E27FC236}">
                <a16:creationId xmlns:a16="http://schemas.microsoft.com/office/drawing/2014/main" id="{87A123C8-EE80-C560-49FB-5B352BE208CB}"/>
              </a:ext>
            </a:extLst>
          </p:cNvPr>
          <p:cNvSpPr>
            <a:spLocks noGrp="1"/>
          </p:cNvSpPr>
          <p:nvPr>
            <p:ph type="body" sz="quarter" idx="19"/>
          </p:nvPr>
        </p:nvSpPr>
        <p:spPr/>
        <p:txBody>
          <a:bodyPr/>
          <a:lstStyle/>
          <a:p>
            <a:r>
              <a:rPr lang="en-US">
                <a:latin typeface="Aptos" panose="020B0004020202020204" pitchFamily="34" charset="0"/>
              </a:rPr>
              <a:t>ANNUAL FILING REQUIREMENT</a:t>
            </a:r>
          </a:p>
        </p:txBody>
      </p:sp>
      <p:sp>
        <p:nvSpPr>
          <p:cNvPr id="4" name="Title 3">
            <a:extLst>
              <a:ext uri="{FF2B5EF4-FFF2-40B4-BE49-F238E27FC236}">
                <a16:creationId xmlns:a16="http://schemas.microsoft.com/office/drawing/2014/main" id="{C98E2F00-9B97-6776-999A-EE6C20545E54}"/>
              </a:ext>
            </a:extLst>
          </p:cNvPr>
          <p:cNvSpPr>
            <a:spLocks noGrp="1"/>
          </p:cNvSpPr>
          <p:nvPr>
            <p:ph type="title"/>
          </p:nvPr>
        </p:nvSpPr>
        <p:spPr/>
        <p:txBody>
          <a:bodyPr/>
          <a:lstStyle/>
          <a:p>
            <a:r>
              <a:rPr lang="en-US">
                <a:latin typeface="Aptos" panose="020B0004020202020204" pitchFamily="34" charset="0"/>
              </a:rPr>
              <a:t>Claims Activity Report</a:t>
            </a:r>
          </a:p>
        </p:txBody>
      </p:sp>
      <p:pic>
        <p:nvPicPr>
          <p:cNvPr id="6" name="Picture Placeholder 8">
            <a:extLst>
              <a:ext uri="{FF2B5EF4-FFF2-40B4-BE49-F238E27FC236}">
                <a16:creationId xmlns:a16="http://schemas.microsoft.com/office/drawing/2014/main" id="{356EC43C-4D2C-AF46-59FF-826817AEDBF1}"/>
              </a:ext>
            </a:extLst>
          </p:cNvPr>
          <p:cNvPicPr>
            <a:picLocks noGrp="1" noChangeAspect="1"/>
          </p:cNvPicPr>
          <p:nvPr>
            <p:ph type="pic" sz="quarter" idx="13"/>
          </p:nvPr>
        </p:nvPicPr>
        <p:blipFill>
          <a:blip r:embed="rId3"/>
          <a:srcRect l="20649" r="20649"/>
          <a:stretch>
            <a:fillRect/>
          </a:stretch>
        </p:blipFill>
        <p:spPr>
          <a:xfrm>
            <a:off x="7364413" y="685800"/>
            <a:ext cx="4827587" cy="5486400"/>
          </a:xfrm>
        </p:spPr>
      </p:pic>
      <p:pic>
        <p:nvPicPr>
          <p:cNvPr id="7" name="Picture 6" descr="300 pixel state seal">
            <a:extLst>
              <a:ext uri="{FF2B5EF4-FFF2-40B4-BE49-F238E27FC236}">
                <a16:creationId xmlns:a16="http://schemas.microsoft.com/office/drawing/2014/main" id="{E6B60917-39A2-9F3F-E165-53A4772DE9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06648" y="4787971"/>
            <a:ext cx="1715530" cy="1715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96958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A71E05-81E9-6AA5-A35A-B09904FC8ECF}"/>
              </a:ext>
            </a:extLst>
          </p:cNvPr>
          <p:cNvSpPr>
            <a:spLocks noGrp="1"/>
          </p:cNvSpPr>
          <p:nvPr>
            <p:ph type="body" sz="quarter" idx="16"/>
          </p:nvPr>
        </p:nvSpPr>
        <p:spPr/>
        <p:txBody>
          <a:bodyPr/>
          <a:lstStyle/>
          <a:p>
            <a:r>
              <a:rPr lang="en-US"/>
              <a:t>Claims Activity Report overview</a:t>
            </a:r>
          </a:p>
          <a:p>
            <a:r>
              <a:rPr lang="en-US"/>
              <a:t>Navigation and Submission</a:t>
            </a:r>
          </a:p>
        </p:txBody>
      </p:sp>
      <p:sp>
        <p:nvSpPr>
          <p:cNvPr id="3" name="Text Placeholder 2">
            <a:extLst>
              <a:ext uri="{FF2B5EF4-FFF2-40B4-BE49-F238E27FC236}">
                <a16:creationId xmlns:a16="http://schemas.microsoft.com/office/drawing/2014/main" id="{F8E4FD3F-3812-94A6-F4BB-99C96A449B0A}"/>
              </a:ext>
            </a:extLst>
          </p:cNvPr>
          <p:cNvSpPr>
            <a:spLocks noGrp="1"/>
          </p:cNvSpPr>
          <p:nvPr>
            <p:ph type="body" sz="quarter" idx="70"/>
          </p:nvPr>
        </p:nvSpPr>
        <p:spPr/>
        <p:txBody>
          <a:bodyPr/>
          <a:lstStyle/>
          <a:p>
            <a:r>
              <a:rPr lang="en-US"/>
              <a:t>At the completion of this module, training participants will understand how to file their annual Claims Activity Report.</a:t>
            </a:r>
          </a:p>
        </p:txBody>
      </p:sp>
      <p:sp>
        <p:nvSpPr>
          <p:cNvPr id="4" name="Text Placeholder 3">
            <a:extLst>
              <a:ext uri="{FF2B5EF4-FFF2-40B4-BE49-F238E27FC236}">
                <a16:creationId xmlns:a16="http://schemas.microsoft.com/office/drawing/2014/main" id="{90CA1C30-B671-C313-ABF4-A285DFEC6E88}"/>
              </a:ext>
            </a:extLst>
          </p:cNvPr>
          <p:cNvSpPr>
            <a:spLocks noGrp="1"/>
          </p:cNvSpPr>
          <p:nvPr>
            <p:ph type="body" sz="quarter" idx="15"/>
          </p:nvPr>
        </p:nvSpPr>
        <p:spPr/>
        <p:txBody>
          <a:bodyPr/>
          <a:lstStyle/>
          <a:p>
            <a:r>
              <a:rPr lang="en-US"/>
              <a:t>Objectives</a:t>
            </a:r>
          </a:p>
        </p:txBody>
      </p:sp>
      <p:sp>
        <p:nvSpPr>
          <p:cNvPr id="5" name="Title 4">
            <a:extLst>
              <a:ext uri="{FF2B5EF4-FFF2-40B4-BE49-F238E27FC236}">
                <a16:creationId xmlns:a16="http://schemas.microsoft.com/office/drawing/2014/main" id="{E9DEF4D8-30D7-C416-1C63-237B5486A563}"/>
              </a:ext>
            </a:extLst>
          </p:cNvPr>
          <p:cNvSpPr>
            <a:spLocks noGrp="1"/>
          </p:cNvSpPr>
          <p:nvPr>
            <p:ph type="title"/>
          </p:nvPr>
        </p:nvSpPr>
        <p:spPr/>
        <p:txBody>
          <a:bodyPr/>
          <a:lstStyle/>
          <a:p>
            <a:r>
              <a:rPr lang="en-US"/>
              <a:t>Claims Activity Report</a:t>
            </a:r>
          </a:p>
        </p:txBody>
      </p:sp>
      <p:sp>
        <p:nvSpPr>
          <p:cNvPr id="6" name="Rectangle 5">
            <a:extLst>
              <a:ext uri="{FF2B5EF4-FFF2-40B4-BE49-F238E27FC236}">
                <a16:creationId xmlns:a16="http://schemas.microsoft.com/office/drawing/2014/main" id="{F0CC655E-50C1-CFA0-4320-27A9FA060941}"/>
              </a:ext>
            </a:extLst>
          </p:cNvPr>
          <p:cNvSpPr/>
          <p:nvPr/>
        </p:nvSpPr>
        <p:spPr>
          <a:xfrm>
            <a:off x="9923228" y="6071615"/>
            <a:ext cx="2043485" cy="694945"/>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pic>
        <p:nvPicPr>
          <p:cNvPr id="7" name="Picture 6" descr="300 pixel state seal">
            <a:extLst>
              <a:ext uri="{FF2B5EF4-FFF2-40B4-BE49-F238E27FC236}">
                <a16:creationId xmlns:a16="http://schemas.microsoft.com/office/drawing/2014/main" id="{1B295920-554B-F4FE-B211-484B06A5AA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03044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482B1A-0791-E6BA-1D70-1F8F45289C81}"/>
              </a:ext>
            </a:extLst>
          </p:cNvPr>
          <p:cNvSpPr>
            <a:spLocks noGrp="1"/>
          </p:cNvSpPr>
          <p:nvPr>
            <p:ph type="body" sz="quarter" idx="79"/>
          </p:nvPr>
        </p:nvSpPr>
        <p:spPr>
          <a:xfrm>
            <a:off x="609600" y="1697086"/>
            <a:ext cx="10972800" cy="1066434"/>
          </a:xfrm>
        </p:spPr>
        <p:txBody>
          <a:bodyPr/>
          <a:lstStyle/>
          <a:p>
            <a:r>
              <a:rPr lang="en-US" dirty="0">
                <a:latin typeface="Aptos" panose="020B0004020202020204" pitchFamily="34" charset="0"/>
              </a:rPr>
              <a:t>The Claims Activity Report must be submitted annually by each insurer entity. For insurers with related TPAs, the TPAs will send their data to the insurer to submit. The submission window is open from July 15</a:t>
            </a:r>
            <a:r>
              <a:rPr lang="en-US" baseline="30000" dirty="0">
                <a:latin typeface="Aptos" panose="020B0004020202020204" pitchFamily="34" charset="0"/>
              </a:rPr>
              <a:t>th</a:t>
            </a:r>
            <a:r>
              <a:rPr lang="en-US" dirty="0">
                <a:latin typeface="Aptos" panose="020B0004020202020204" pitchFamily="34" charset="0"/>
              </a:rPr>
              <a:t> through September 1</a:t>
            </a:r>
            <a:r>
              <a:rPr lang="en-US" baseline="30000" dirty="0">
                <a:latin typeface="Aptos" panose="020B0004020202020204" pitchFamily="34" charset="0"/>
              </a:rPr>
              <a:t>st</a:t>
            </a:r>
            <a:r>
              <a:rPr lang="en-US" dirty="0">
                <a:latin typeface="Aptos" panose="020B0004020202020204" pitchFamily="34" charset="0"/>
              </a:rPr>
              <a:t> each year. Users who do not submit the data within the allotted timeframe can become eligible for fines. </a:t>
            </a:r>
          </a:p>
          <a:p>
            <a:endParaRPr lang="en-US" dirty="0">
              <a:latin typeface="Aptos" panose="020B0004020202020204" pitchFamily="34" charset="0"/>
            </a:endParaRPr>
          </a:p>
          <a:p>
            <a:r>
              <a:rPr lang="en-US" dirty="0">
                <a:latin typeface="Aptos" panose="020B0004020202020204" pitchFamily="34" charset="0"/>
              </a:rPr>
              <a:t>Insurers can elect to report no claims activity for the previous fiscal year. If there was claims activity for the fiscal year, the webform includes six parts as follows: </a:t>
            </a:r>
          </a:p>
          <a:p>
            <a:endParaRPr lang="en-US" dirty="0">
              <a:latin typeface="Aptos" panose="020B0004020202020204" pitchFamily="34" charset="0"/>
            </a:endParaRPr>
          </a:p>
          <a:p>
            <a:pPr marL="342900" indent="-342900">
              <a:buAutoNum type="arabicPeriod"/>
            </a:pPr>
            <a:r>
              <a:rPr lang="en-US" dirty="0">
                <a:latin typeface="Aptos" panose="020B0004020202020204" pitchFamily="34" charset="0"/>
              </a:rPr>
              <a:t>Part 1 – Claims Information</a:t>
            </a:r>
          </a:p>
          <a:p>
            <a:pPr marL="342900" indent="-342900">
              <a:buAutoNum type="arabicPeriod"/>
            </a:pPr>
            <a:r>
              <a:rPr lang="en-US" dirty="0">
                <a:latin typeface="Aptos" panose="020B0004020202020204" pitchFamily="34" charset="0"/>
              </a:rPr>
              <a:t>Part 2 – Compensation Expenditures </a:t>
            </a:r>
          </a:p>
          <a:p>
            <a:pPr marL="342900" indent="-342900">
              <a:buAutoNum type="arabicPeriod"/>
            </a:pPr>
            <a:r>
              <a:rPr lang="en-US" dirty="0">
                <a:latin typeface="Aptos" panose="020B0004020202020204" pitchFamily="34" charset="0"/>
              </a:rPr>
              <a:t>Part 3 – Medical Expenditures </a:t>
            </a:r>
          </a:p>
          <a:p>
            <a:pPr marL="342900" indent="-342900">
              <a:buAutoNum type="arabicPeriod"/>
            </a:pPr>
            <a:r>
              <a:rPr lang="en-US" dirty="0">
                <a:latin typeface="Aptos" panose="020B0004020202020204" pitchFamily="34" charset="0"/>
              </a:rPr>
              <a:t>Part 4- Rehabilitation Expenditures </a:t>
            </a:r>
          </a:p>
          <a:p>
            <a:pPr marL="342900" indent="-342900">
              <a:buAutoNum type="arabicPeriod"/>
            </a:pPr>
            <a:r>
              <a:rPr lang="en-US" dirty="0">
                <a:latin typeface="Aptos" panose="020B0004020202020204" pitchFamily="34" charset="0"/>
              </a:rPr>
              <a:t>Part 5 – Recoveries </a:t>
            </a:r>
          </a:p>
          <a:p>
            <a:pPr marL="342900" indent="-342900">
              <a:buAutoNum type="arabicPeriod"/>
            </a:pPr>
            <a:r>
              <a:rPr lang="en-US" dirty="0">
                <a:latin typeface="Aptos" panose="020B0004020202020204" pitchFamily="34" charset="0"/>
              </a:rPr>
              <a:t>Part 6 – Summary </a:t>
            </a:r>
          </a:p>
        </p:txBody>
      </p:sp>
      <p:sp>
        <p:nvSpPr>
          <p:cNvPr id="3" name="Title 2">
            <a:extLst>
              <a:ext uri="{FF2B5EF4-FFF2-40B4-BE49-F238E27FC236}">
                <a16:creationId xmlns:a16="http://schemas.microsoft.com/office/drawing/2014/main" id="{34EFA6D2-0AD4-F4D7-08E4-ECD149786385}"/>
              </a:ext>
            </a:extLst>
          </p:cNvPr>
          <p:cNvSpPr>
            <a:spLocks noGrp="1"/>
          </p:cNvSpPr>
          <p:nvPr>
            <p:ph type="title"/>
          </p:nvPr>
        </p:nvSpPr>
        <p:spPr/>
        <p:txBody>
          <a:bodyPr/>
          <a:lstStyle/>
          <a:p>
            <a:r>
              <a:rPr lang="en-US">
                <a:latin typeface="Aptos" panose="020B0004020202020204" pitchFamily="34" charset="0"/>
              </a:rPr>
              <a:t>Claims Activity Report</a:t>
            </a:r>
          </a:p>
        </p:txBody>
      </p:sp>
      <p:sp>
        <p:nvSpPr>
          <p:cNvPr id="4" name="Text Placeholder 2">
            <a:extLst>
              <a:ext uri="{FF2B5EF4-FFF2-40B4-BE49-F238E27FC236}">
                <a16:creationId xmlns:a16="http://schemas.microsoft.com/office/drawing/2014/main" id="{9AB94454-E401-70AB-2B2F-4D7DB03B5D55}"/>
              </a:ext>
            </a:extLst>
          </p:cNvPr>
          <p:cNvSpPr txBox="1">
            <a:spLocks/>
          </p:cNvSpPr>
          <p:nvPr/>
        </p:nvSpPr>
        <p:spPr>
          <a:xfrm>
            <a:off x="609599" y="1346061"/>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lang="en-US">
                <a:solidFill>
                  <a:srgbClr val="333F48"/>
                </a:solidFill>
                <a:latin typeface="Aptos" panose="020B0004020202020204" pitchFamily="34" charset="0"/>
              </a:rPr>
              <a:t>REPORTING ALL CLAIMS FOR THE YEAR </a:t>
            </a:r>
            <a:endParaRPr kumimoji="0" lang="en-US" sz="1000" b="1" i="0" u="none" strike="noStrike" kern="1200" cap="none" spc="150" normalizeH="0" baseline="0" noProof="0">
              <a:ln>
                <a:noFill/>
              </a:ln>
              <a:solidFill>
                <a:srgbClr val="333F48"/>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19073341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314399-C17B-C2CE-1CB2-9AE8872D15EC}"/>
              </a:ext>
            </a:extLst>
          </p:cNvPr>
          <p:cNvSpPr>
            <a:spLocks noGrp="1"/>
          </p:cNvSpPr>
          <p:nvPr>
            <p:ph type="body" sz="quarter" idx="79"/>
          </p:nvPr>
        </p:nvSpPr>
        <p:spPr/>
        <p:txBody>
          <a:bodyPr/>
          <a:lstStyle/>
          <a:p>
            <a:r>
              <a:rPr lang="en-US"/>
              <a:t>The Claims Activity Report webform is available through the Forms and Tools menu for insurers only. Only users who have been granted access by their admin user will be able to see the option.</a:t>
            </a:r>
          </a:p>
        </p:txBody>
      </p:sp>
      <p:sp>
        <p:nvSpPr>
          <p:cNvPr id="3" name="Title 2">
            <a:extLst>
              <a:ext uri="{FF2B5EF4-FFF2-40B4-BE49-F238E27FC236}">
                <a16:creationId xmlns:a16="http://schemas.microsoft.com/office/drawing/2014/main" id="{979E7EE0-E434-5142-CD2C-19EFD46393BC}"/>
              </a:ext>
            </a:extLst>
          </p:cNvPr>
          <p:cNvSpPr>
            <a:spLocks noGrp="1"/>
          </p:cNvSpPr>
          <p:nvPr>
            <p:ph type="title"/>
          </p:nvPr>
        </p:nvSpPr>
        <p:spPr/>
        <p:txBody>
          <a:bodyPr/>
          <a:lstStyle/>
          <a:p>
            <a:r>
              <a:rPr lang="en-US"/>
              <a:t>Navigating to the Claims Activity Report Webform</a:t>
            </a:r>
          </a:p>
        </p:txBody>
      </p:sp>
      <p:pic>
        <p:nvPicPr>
          <p:cNvPr id="4" name="Picture 3">
            <a:extLst>
              <a:ext uri="{FF2B5EF4-FFF2-40B4-BE49-F238E27FC236}">
                <a16:creationId xmlns:a16="http://schemas.microsoft.com/office/drawing/2014/main" id="{69C38A28-C68C-5F42-EDEA-3544BCA28223}"/>
              </a:ext>
            </a:extLst>
          </p:cNvPr>
          <p:cNvPicPr>
            <a:picLocks noChangeAspect="1"/>
          </p:cNvPicPr>
          <p:nvPr/>
        </p:nvPicPr>
        <p:blipFill>
          <a:blip r:embed="rId2"/>
          <a:stretch>
            <a:fillRect/>
          </a:stretch>
        </p:blipFill>
        <p:spPr>
          <a:xfrm>
            <a:off x="727433" y="2258502"/>
            <a:ext cx="2037032" cy="3186528"/>
          </a:xfrm>
          <a:prstGeom prst="rect">
            <a:avLst/>
          </a:prstGeom>
        </p:spPr>
      </p:pic>
      <p:sp>
        <p:nvSpPr>
          <p:cNvPr id="5" name="Rectangle 4">
            <a:extLst>
              <a:ext uri="{FF2B5EF4-FFF2-40B4-BE49-F238E27FC236}">
                <a16:creationId xmlns:a16="http://schemas.microsoft.com/office/drawing/2014/main" id="{BF4CF3C5-E9F3-D6CE-1DC4-208BAD85C662}"/>
              </a:ext>
            </a:extLst>
          </p:cNvPr>
          <p:cNvSpPr/>
          <p:nvPr/>
        </p:nvSpPr>
        <p:spPr>
          <a:xfrm>
            <a:off x="727433" y="4464507"/>
            <a:ext cx="2037032" cy="361507"/>
          </a:xfrm>
          <a:prstGeom prst="rect">
            <a:avLst/>
          </a:prstGeom>
          <a:ln w="28575">
            <a:solidFill>
              <a:schemeClr val="accent6"/>
            </a:solid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7" name="Picture 6">
            <a:extLst>
              <a:ext uri="{FF2B5EF4-FFF2-40B4-BE49-F238E27FC236}">
                <a16:creationId xmlns:a16="http://schemas.microsoft.com/office/drawing/2014/main" id="{B213324D-57E1-99F0-23AE-4A07440C689D}"/>
              </a:ext>
            </a:extLst>
          </p:cNvPr>
          <p:cNvPicPr>
            <a:picLocks noChangeAspect="1"/>
          </p:cNvPicPr>
          <p:nvPr/>
        </p:nvPicPr>
        <p:blipFill>
          <a:blip r:embed="rId3"/>
          <a:stretch>
            <a:fillRect/>
          </a:stretch>
        </p:blipFill>
        <p:spPr>
          <a:xfrm>
            <a:off x="3011943" y="1974777"/>
            <a:ext cx="8021444" cy="3952314"/>
          </a:xfrm>
          <a:prstGeom prst="rect">
            <a:avLst/>
          </a:prstGeom>
        </p:spPr>
      </p:pic>
    </p:spTree>
    <p:extLst>
      <p:ext uri="{BB962C8B-B14F-4D97-AF65-F5344CB8AC3E}">
        <p14:creationId xmlns:p14="http://schemas.microsoft.com/office/powerpoint/2010/main" val="9351970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4F70C-AE37-7A2F-2B21-63FA09BD0DC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DAF4326-8E0C-E803-D6B3-27BB31314653}"/>
              </a:ext>
            </a:extLst>
          </p:cNvPr>
          <p:cNvSpPr>
            <a:spLocks noGrp="1"/>
          </p:cNvSpPr>
          <p:nvPr>
            <p:ph type="body" sz="quarter" idx="79"/>
          </p:nvPr>
        </p:nvSpPr>
        <p:spPr/>
        <p:txBody>
          <a:bodyPr/>
          <a:lstStyle/>
          <a:p>
            <a:r>
              <a:rPr lang="en-US"/>
              <a:t>If there is no activity to report for the previous fiscal year, the user can attest to the Insurer having no claims activity and continue with submitting the webform.  </a:t>
            </a:r>
          </a:p>
        </p:txBody>
      </p:sp>
      <p:sp>
        <p:nvSpPr>
          <p:cNvPr id="3" name="Title 2">
            <a:extLst>
              <a:ext uri="{FF2B5EF4-FFF2-40B4-BE49-F238E27FC236}">
                <a16:creationId xmlns:a16="http://schemas.microsoft.com/office/drawing/2014/main" id="{DC40EB29-12DA-4F77-4FD3-937824EFDA4E}"/>
              </a:ext>
            </a:extLst>
          </p:cNvPr>
          <p:cNvSpPr>
            <a:spLocks noGrp="1"/>
          </p:cNvSpPr>
          <p:nvPr>
            <p:ph type="title"/>
          </p:nvPr>
        </p:nvSpPr>
        <p:spPr/>
        <p:txBody>
          <a:bodyPr/>
          <a:lstStyle/>
          <a:p>
            <a:r>
              <a:rPr lang="en-US"/>
              <a:t>Reporting No Claims Activity</a:t>
            </a:r>
          </a:p>
        </p:txBody>
      </p:sp>
      <p:pic>
        <p:nvPicPr>
          <p:cNvPr id="8" name="Picture 7">
            <a:extLst>
              <a:ext uri="{FF2B5EF4-FFF2-40B4-BE49-F238E27FC236}">
                <a16:creationId xmlns:a16="http://schemas.microsoft.com/office/drawing/2014/main" id="{82847ADF-4F45-2817-4E56-32A1C3D897F5}"/>
              </a:ext>
            </a:extLst>
          </p:cNvPr>
          <p:cNvPicPr>
            <a:picLocks noChangeAspect="1"/>
          </p:cNvPicPr>
          <p:nvPr/>
        </p:nvPicPr>
        <p:blipFill>
          <a:blip r:embed="rId2"/>
          <a:stretch>
            <a:fillRect/>
          </a:stretch>
        </p:blipFill>
        <p:spPr>
          <a:xfrm>
            <a:off x="640080" y="2274527"/>
            <a:ext cx="10911840" cy="1969514"/>
          </a:xfrm>
          <a:prstGeom prst="rect">
            <a:avLst/>
          </a:prstGeom>
          <a:ln>
            <a:solidFill>
              <a:schemeClr val="accent4"/>
            </a:solidFill>
          </a:ln>
        </p:spPr>
      </p:pic>
    </p:spTree>
    <p:extLst>
      <p:ext uri="{BB962C8B-B14F-4D97-AF65-F5344CB8AC3E}">
        <p14:creationId xmlns:p14="http://schemas.microsoft.com/office/powerpoint/2010/main" val="15853083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9B749-5289-366B-ED45-0EDB6077C4F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F53FC28-5F5A-0708-C0C4-5C4616B80D54}"/>
              </a:ext>
            </a:extLst>
          </p:cNvPr>
          <p:cNvSpPr>
            <a:spLocks noGrp="1"/>
          </p:cNvSpPr>
          <p:nvPr>
            <p:ph type="body" sz="quarter" idx="79"/>
          </p:nvPr>
        </p:nvSpPr>
        <p:spPr/>
        <p:txBody>
          <a:bodyPr/>
          <a:lstStyle/>
          <a:p>
            <a:r>
              <a:rPr lang="en-US" dirty="0"/>
              <a:t>If there is activity to report for the fiscal year, once the Insurer selects the other option in the Attestation section, the rest of the form will populate, and each field must either have a value entered or be marked as “Activity for the category is unknown or not captured”. </a:t>
            </a:r>
          </a:p>
        </p:txBody>
      </p:sp>
      <p:sp>
        <p:nvSpPr>
          <p:cNvPr id="3" name="Title 2">
            <a:extLst>
              <a:ext uri="{FF2B5EF4-FFF2-40B4-BE49-F238E27FC236}">
                <a16:creationId xmlns:a16="http://schemas.microsoft.com/office/drawing/2014/main" id="{AF4993A4-19B6-5F26-C480-1D1C449544CB}"/>
              </a:ext>
            </a:extLst>
          </p:cNvPr>
          <p:cNvSpPr>
            <a:spLocks noGrp="1"/>
          </p:cNvSpPr>
          <p:nvPr>
            <p:ph type="title"/>
          </p:nvPr>
        </p:nvSpPr>
        <p:spPr/>
        <p:txBody>
          <a:bodyPr/>
          <a:lstStyle/>
          <a:p>
            <a:r>
              <a:rPr lang="en-US"/>
              <a:t>Completing the Claims Activity Webform</a:t>
            </a:r>
          </a:p>
        </p:txBody>
      </p:sp>
      <p:pic>
        <p:nvPicPr>
          <p:cNvPr id="5" name="Picture 4">
            <a:extLst>
              <a:ext uri="{FF2B5EF4-FFF2-40B4-BE49-F238E27FC236}">
                <a16:creationId xmlns:a16="http://schemas.microsoft.com/office/drawing/2014/main" id="{84C8CF99-8BC6-F02A-224E-857D3A376B38}"/>
              </a:ext>
            </a:extLst>
          </p:cNvPr>
          <p:cNvPicPr>
            <a:picLocks noChangeAspect="1"/>
          </p:cNvPicPr>
          <p:nvPr/>
        </p:nvPicPr>
        <p:blipFill>
          <a:blip r:embed="rId2"/>
          <a:srcRect b="14401"/>
          <a:stretch/>
        </p:blipFill>
        <p:spPr>
          <a:xfrm>
            <a:off x="1742034" y="2228427"/>
            <a:ext cx="8707931" cy="3718561"/>
          </a:xfrm>
          <a:prstGeom prst="rect">
            <a:avLst/>
          </a:prstGeom>
          <a:ln>
            <a:solidFill>
              <a:schemeClr val="accent4"/>
            </a:solidFill>
          </a:ln>
        </p:spPr>
      </p:pic>
    </p:spTree>
    <p:extLst>
      <p:ext uri="{BB962C8B-B14F-4D97-AF65-F5344CB8AC3E}">
        <p14:creationId xmlns:p14="http://schemas.microsoft.com/office/powerpoint/2010/main" val="17185898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35270-CC05-C21E-8194-3D872AD1D15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70DC5F4-31AF-DFE6-1726-CB16ED4EA9C4}"/>
              </a:ext>
            </a:extLst>
          </p:cNvPr>
          <p:cNvSpPr>
            <a:spLocks noGrp="1"/>
          </p:cNvSpPr>
          <p:nvPr>
            <p:ph type="body" sz="quarter" idx="79"/>
          </p:nvPr>
        </p:nvSpPr>
        <p:spPr/>
        <p:txBody>
          <a:bodyPr/>
          <a:lstStyle/>
          <a:p>
            <a:r>
              <a:rPr lang="en-US" dirty="0"/>
              <a:t>After completing Parts 1 through 5 of the webform, the values in each section will be summarized in Part 6 – Summary for a final review before submitting the webform. </a:t>
            </a:r>
          </a:p>
        </p:txBody>
      </p:sp>
      <p:sp>
        <p:nvSpPr>
          <p:cNvPr id="3" name="Title 2">
            <a:extLst>
              <a:ext uri="{FF2B5EF4-FFF2-40B4-BE49-F238E27FC236}">
                <a16:creationId xmlns:a16="http://schemas.microsoft.com/office/drawing/2014/main" id="{CD7B9D02-0B11-1449-A0B5-43A0AAD06C6D}"/>
              </a:ext>
            </a:extLst>
          </p:cNvPr>
          <p:cNvSpPr>
            <a:spLocks noGrp="1"/>
          </p:cNvSpPr>
          <p:nvPr>
            <p:ph type="title"/>
          </p:nvPr>
        </p:nvSpPr>
        <p:spPr/>
        <p:txBody>
          <a:bodyPr/>
          <a:lstStyle/>
          <a:p>
            <a:r>
              <a:rPr lang="en-US"/>
              <a:t>Summary Section</a:t>
            </a:r>
          </a:p>
        </p:txBody>
      </p:sp>
      <p:pic>
        <p:nvPicPr>
          <p:cNvPr id="6" name="Picture 5">
            <a:extLst>
              <a:ext uri="{FF2B5EF4-FFF2-40B4-BE49-F238E27FC236}">
                <a16:creationId xmlns:a16="http://schemas.microsoft.com/office/drawing/2014/main" id="{26F64B4E-EE61-FE6D-65C1-4D8F1E10DEF5}"/>
              </a:ext>
            </a:extLst>
          </p:cNvPr>
          <p:cNvPicPr>
            <a:picLocks noChangeAspect="1"/>
          </p:cNvPicPr>
          <p:nvPr/>
        </p:nvPicPr>
        <p:blipFill>
          <a:blip r:embed="rId2"/>
          <a:stretch>
            <a:fillRect/>
          </a:stretch>
        </p:blipFill>
        <p:spPr>
          <a:xfrm>
            <a:off x="1384880" y="2008408"/>
            <a:ext cx="9520187" cy="4114657"/>
          </a:xfrm>
          <a:prstGeom prst="rect">
            <a:avLst/>
          </a:prstGeom>
          <a:ln>
            <a:solidFill>
              <a:schemeClr val="accent4"/>
            </a:solidFill>
          </a:ln>
        </p:spPr>
      </p:pic>
    </p:spTree>
    <p:extLst>
      <p:ext uri="{BB962C8B-B14F-4D97-AF65-F5344CB8AC3E}">
        <p14:creationId xmlns:p14="http://schemas.microsoft.com/office/powerpoint/2010/main" val="20140795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47FE861-B5ED-492B-0F2F-79ACF0143CE5}"/>
              </a:ext>
            </a:extLst>
          </p:cNvPr>
          <p:cNvSpPr>
            <a:spLocks noGrp="1"/>
          </p:cNvSpPr>
          <p:nvPr>
            <p:ph type="body" sz="quarter" idx="79"/>
          </p:nvPr>
        </p:nvSpPr>
        <p:spPr/>
        <p:txBody>
          <a:bodyPr/>
          <a:lstStyle/>
          <a:p>
            <a:r>
              <a:rPr lang="en-US"/>
              <a:t>After the webform has been submitted or saved, it can be viewed in the Filing History tab. </a:t>
            </a:r>
          </a:p>
        </p:txBody>
      </p:sp>
      <p:sp>
        <p:nvSpPr>
          <p:cNvPr id="3" name="Title 2">
            <a:extLst>
              <a:ext uri="{FF2B5EF4-FFF2-40B4-BE49-F238E27FC236}">
                <a16:creationId xmlns:a16="http://schemas.microsoft.com/office/drawing/2014/main" id="{2AD71E8E-C4F0-3263-C794-A01B900B6656}"/>
              </a:ext>
            </a:extLst>
          </p:cNvPr>
          <p:cNvSpPr>
            <a:spLocks noGrp="1"/>
          </p:cNvSpPr>
          <p:nvPr>
            <p:ph type="title"/>
          </p:nvPr>
        </p:nvSpPr>
        <p:spPr/>
        <p:txBody>
          <a:bodyPr/>
          <a:lstStyle/>
          <a:p>
            <a:r>
              <a:rPr lang="en-US"/>
              <a:t>Submitting the Claims Activity Report Webform</a:t>
            </a:r>
          </a:p>
        </p:txBody>
      </p:sp>
      <p:pic>
        <p:nvPicPr>
          <p:cNvPr id="7" name="Picture 6">
            <a:extLst>
              <a:ext uri="{FF2B5EF4-FFF2-40B4-BE49-F238E27FC236}">
                <a16:creationId xmlns:a16="http://schemas.microsoft.com/office/drawing/2014/main" id="{EA84715E-182F-7038-3D1D-E016D602FE13}"/>
              </a:ext>
            </a:extLst>
          </p:cNvPr>
          <p:cNvPicPr>
            <a:picLocks noChangeAspect="1"/>
          </p:cNvPicPr>
          <p:nvPr/>
        </p:nvPicPr>
        <p:blipFill>
          <a:blip r:embed="rId3"/>
          <a:stretch>
            <a:fillRect/>
          </a:stretch>
        </p:blipFill>
        <p:spPr>
          <a:xfrm>
            <a:off x="802888" y="2096962"/>
            <a:ext cx="10370634" cy="3282372"/>
          </a:xfrm>
          <a:prstGeom prst="rect">
            <a:avLst/>
          </a:prstGeom>
        </p:spPr>
      </p:pic>
    </p:spTree>
    <p:extLst>
      <p:ext uri="{BB962C8B-B14F-4D97-AF65-F5344CB8AC3E}">
        <p14:creationId xmlns:p14="http://schemas.microsoft.com/office/powerpoint/2010/main" val="15511970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ED2653-9788-D49D-982C-68B170C2C9A9}"/>
              </a:ext>
            </a:extLst>
          </p:cNvPr>
          <p:cNvSpPr>
            <a:spLocks noGrp="1"/>
          </p:cNvSpPr>
          <p:nvPr>
            <p:ph type="body" sz="quarter" idx="18"/>
          </p:nvPr>
        </p:nvSpPr>
        <p:spPr/>
        <p:txBody>
          <a:bodyPr/>
          <a:lstStyle/>
          <a:p>
            <a:r>
              <a:rPr lang="en-US"/>
              <a:t>For any questions after this presentation, reach out to </a:t>
            </a:r>
            <a:r>
              <a:rPr lang="en-US">
                <a:hlinkClick r:id="rId3">
                  <a:extLst>
                    <a:ext uri="{A12FA001-AC4F-418D-AE19-62706E023703}">
                      <ahyp:hlinkClr xmlns:ahyp="http://schemas.microsoft.com/office/drawing/2018/hyperlinkcolor" val="tx"/>
                    </a:ext>
                  </a:extLst>
                </a:hlinkClick>
              </a:rPr>
              <a:t>CARDS@dir.nv.gov</a:t>
            </a:r>
            <a:endParaRPr lang="en-US"/>
          </a:p>
        </p:txBody>
      </p:sp>
      <p:sp>
        <p:nvSpPr>
          <p:cNvPr id="3" name="Title 2">
            <a:extLst>
              <a:ext uri="{FF2B5EF4-FFF2-40B4-BE49-F238E27FC236}">
                <a16:creationId xmlns:a16="http://schemas.microsoft.com/office/drawing/2014/main" id="{32019F26-F511-0FA3-651C-07B7B278ADEE}"/>
              </a:ext>
            </a:extLst>
          </p:cNvPr>
          <p:cNvSpPr>
            <a:spLocks noGrp="1"/>
          </p:cNvSpPr>
          <p:nvPr>
            <p:ph type="title"/>
          </p:nvPr>
        </p:nvSpPr>
        <p:spPr/>
        <p:txBody>
          <a:bodyPr/>
          <a:lstStyle/>
          <a:p>
            <a:r>
              <a:rPr lang="en-US"/>
              <a:t>Questions? </a:t>
            </a:r>
          </a:p>
        </p:txBody>
      </p:sp>
      <p:sp>
        <p:nvSpPr>
          <p:cNvPr id="4" name="Text Placeholder 3">
            <a:extLst>
              <a:ext uri="{FF2B5EF4-FFF2-40B4-BE49-F238E27FC236}">
                <a16:creationId xmlns:a16="http://schemas.microsoft.com/office/drawing/2014/main" id="{43ED0796-B465-C58F-973B-67F2A3C8953C}"/>
              </a:ext>
            </a:extLst>
          </p:cNvPr>
          <p:cNvSpPr>
            <a:spLocks noGrp="1"/>
          </p:cNvSpPr>
          <p:nvPr>
            <p:ph type="body" sz="quarter" idx="17"/>
          </p:nvPr>
        </p:nvSpPr>
        <p:spPr/>
        <p:txBody>
          <a:bodyPr/>
          <a:lstStyle/>
          <a:p>
            <a:r>
              <a:rPr lang="en-US"/>
              <a:t>CARDS 201: INFORMATION FORMS AND CLAIMS ACTIVITY REPORTS</a:t>
            </a:r>
          </a:p>
        </p:txBody>
      </p:sp>
    </p:spTree>
    <p:extLst>
      <p:ext uri="{BB962C8B-B14F-4D97-AF65-F5344CB8AC3E}">
        <p14:creationId xmlns:p14="http://schemas.microsoft.com/office/powerpoint/2010/main" val="1704911174"/>
      </p:ext>
    </p:extLst>
  </p:cSld>
  <p:clrMapOvr>
    <a:masterClrMapping/>
  </p:clrMapOvr>
</p:sld>
</file>

<file path=ppt/theme/theme1.xml><?xml version="1.0" encoding="utf-8"?>
<a:theme xmlns:a="http://schemas.openxmlformats.org/drawingml/2006/main" name="1_UPDATED">
  <a:themeElements>
    <a:clrScheme name="CapTech">
      <a:dk1>
        <a:srgbClr val="333F48"/>
      </a:dk1>
      <a:lt1>
        <a:srgbClr val="FFFFFF"/>
      </a:lt1>
      <a:dk2>
        <a:srgbClr val="005EB8"/>
      </a:dk2>
      <a:lt2>
        <a:srgbClr val="F5F5F6"/>
      </a:lt2>
      <a:accent1>
        <a:srgbClr val="FDDA24"/>
      </a:accent1>
      <a:accent2>
        <a:srgbClr val="888B8D"/>
      </a:accent2>
      <a:accent3>
        <a:srgbClr val="D9D9D6"/>
      </a:accent3>
      <a:accent4>
        <a:srgbClr val="003865"/>
      </a:accent4>
      <a:accent5>
        <a:srgbClr val="68D2DF"/>
      </a:accent5>
      <a:accent6>
        <a:srgbClr val="00A5DF"/>
      </a:accent6>
      <a:hlink>
        <a:srgbClr val="005EB8"/>
      </a:hlink>
      <a:folHlink>
        <a:srgbClr val="00A5D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a:miter lim="400000"/>
        </a:ln>
        <a:extLst>
          <a:ext uri="{C572A759-6A51-4108-AA02-DFA0A04FC94B}">
            <ma14:wrappingTextBoxFlag xmlns="" xmlns:r="http://schemas.openxmlformats.org/officeDocument/2006/relationships" xmlns:p="http://schemas.openxmlformats.org/presentationml/2006/main" xmlns:ma14="http://schemas.microsoft.com/office/mac/drawingml/2011/main" val="1"/>
          </a:ext>
        </a:extLst>
      </a:spPr>
      <a:bodyPr wrap="square" lIns="50793" tIns="50793" rIns="50793" bIns="50793" anchor="t">
        <a:spAutoFit/>
      </a:bodyPr>
      <a:lstStyle>
        <a:defPPr algn="l" defTabSz="457154">
          <a:spcAft>
            <a:spcPts val="1800"/>
          </a:spcAft>
          <a:defRPr sz="1200" kern="900" spc="20" dirty="0">
            <a:solidFill>
              <a:schemeClr val="tx1"/>
            </a:solidFill>
            <a:latin typeface="Gibson" panose="02000000000000000000" pitchFamily="2" charset="77"/>
          </a:defRPr>
        </a:defPPr>
      </a:lstStyle>
    </a:spDef>
    <a:txDef>
      <a:spPr/>
      <a:bodyPr vert="horz" wrap="square" lIns="0" tIns="0" rIns="0" bIns="0" rtlCol="0" anchor="t" anchorCtr="0">
        <a:noAutofit/>
      </a:bodyPr>
      <a:lstStyle>
        <a:defPPr algn="l">
          <a:spcAft>
            <a:spcPts val="800"/>
          </a:spcAft>
          <a:buClr>
            <a:srgbClr val="00A5DF"/>
          </a:buClr>
          <a:defRPr sz="1400" kern="900" spc="20" dirty="0" err="1" smtClean="0">
            <a:latin typeface="Gibson" panose="02000000000000000000" pitchFamily="2" charset="77"/>
          </a:defRPr>
        </a:defPPr>
      </a:lstStyle>
    </a:txDef>
  </a:objectDefaults>
  <a:extraClrSchemeLst/>
  <a:extLst>
    <a:ext uri="{05A4C25C-085E-4340-85A3-A5531E510DB2}">
      <thm15:themeFamily xmlns:thm15="http://schemas.microsoft.com/office/thememl/2012/main" name="CAPTECH PPT TEMPLATE 2020" id="{15DEB9A9-AA99-6140-8030-88B3C1DE2D92}" vid="{A9D9EA17-C1D4-F545-869B-02CB45AA39E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9a48c7a-814a-4728-8769-32ee7972030f" xsi:nil="true"/>
    <lcf76f155ced4ddcb4097134ff3c332f xmlns="1eee5c32-2731-447f-9a36-ead02ca9a781">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C4F2C2C93B85D40908593DBE56458F3" ma:contentTypeVersion="16" ma:contentTypeDescription="Create a new document." ma:contentTypeScope="" ma:versionID="91320b57f4e612a0aa9ae82d93542a45">
  <xsd:schema xmlns:xsd="http://www.w3.org/2001/XMLSchema" xmlns:xs="http://www.w3.org/2001/XMLSchema" xmlns:p="http://schemas.microsoft.com/office/2006/metadata/properties" xmlns:ns2="1eee5c32-2731-447f-9a36-ead02ca9a781" xmlns:ns3="c9a48c7a-814a-4728-8769-32ee7972030f" xmlns:ns4="f94face6-e591-4f21-ba53-d2a44196690b" targetNamespace="http://schemas.microsoft.com/office/2006/metadata/properties" ma:root="true" ma:fieldsID="7fa78ab6b5f98d97bbc19301a27307fc" ns2:_="" ns3:_="" ns4:_="">
    <xsd:import namespace="1eee5c32-2731-447f-9a36-ead02ca9a781"/>
    <xsd:import namespace="c9a48c7a-814a-4728-8769-32ee7972030f"/>
    <xsd:import namespace="f94face6-e591-4f21-ba53-d2a44196690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4:SharedWithUsers" minOccurs="0"/>
                <xsd:element ref="ns4: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ee5c32-2731-447f-9a36-ead02ca9a78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39e83f5-da68-4ed3-9d50-d7b0ac448d4e"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DateTaken" ma:index="23"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9a48c7a-814a-4728-8769-32ee7972030f"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594e785a-7ace-4d49-a785-7b7468e9ff47}" ma:internalName="TaxCatchAll" ma:showField="CatchAllData" ma:web="f94face6-e591-4f21-ba53-d2a44196690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94face6-e591-4f21-ba53-d2a44196690b" elementFormDefault="qualified">
    <xsd:import namespace="http://schemas.microsoft.com/office/2006/documentManagement/types"/>
    <xsd:import namespace="http://schemas.microsoft.com/office/infopath/2007/PartnerControls"/>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Section Nam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9923627-D6DD-45B8-99A4-B4659551484D}">
  <ds:schemaRefs>
    <ds:schemaRef ds:uri="1eee5c32-2731-447f-9a36-ead02ca9a781"/>
    <ds:schemaRef ds:uri="c9a48c7a-814a-4728-8769-32ee7972030f"/>
    <ds:schemaRef ds:uri="f94face6-e591-4f21-ba53-d2a44196690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E40E70F-F529-4AFD-8FC2-C37229C3D635}">
  <ds:schemaRefs>
    <ds:schemaRef ds:uri="http://schemas.microsoft.com/sharepoint/v3/contenttype/forms"/>
  </ds:schemaRefs>
</ds:datastoreItem>
</file>

<file path=customXml/itemProps3.xml><?xml version="1.0" encoding="utf-8"?>
<ds:datastoreItem xmlns:ds="http://schemas.openxmlformats.org/officeDocument/2006/customXml" ds:itemID="{1DE51EFD-88B7-4894-AC36-F0C74E061D10}">
  <ds:schemaRefs>
    <ds:schemaRef ds:uri="1eee5c32-2731-447f-9a36-ead02ca9a781"/>
    <ds:schemaRef ds:uri="c9a48c7a-814a-4728-8769-32ee7972030f"/>
    <ds:schemaRef ds:uri="f94face6-e591-4f21-ba53-d2a44196690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288</TotalTime>
  <Words>2012</Words>
  <Application>Microsoft Office PowerPoint</Application>
  <PresentationFormat>Widescreen</PresentationFormat>
  <Paragraphs>163</Paragraphs>
  <Slides>32</Slides>
  <Notes>21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32</vt:i4>
      </vt:variant>
    </vt:vector>
  </HeadingPairs>
  <TitlesOfParts>
    <vt:vector size="42" baseType="lpstr">
      <vt:lpstr>Aptos</vt:lpstr>
      <vt:lpstr>Aptos Narrow</vt:lpstr>
      <vt:lpstr>Arial</vt:lpstr>
      <vt:lpstr>Calibri</vt:lpstr>
      <vt:lpstr>Franklin Gothic Book</vt:lpstr>
      <vt:lpstr>Gibson</vt:lpstr>
      <vt:lpstr>Gibson Book</vt:lpstr>
      <vt:lpstr>Gibson Medium</vt:lpstr>
      <vt:lpstr>Gibson SemiBold</vt:lpstr>
      <vt:lpstr>1_UPDATED</vt:lpstr>
      <vt:lpstr>CARDS 201: Information Forms and Claims Activity Reports </vt:lpstr>
      <vt:lpstr>CARDS 201: Information Forms and Claims Activity Reports </vt:lpstr>
      <vt:lpstr>Overview</vt:lpstr>
      <vt:lpstr>Modules</vt:lpstr>
      <vt:lpstr>Insurer and TPA Information Forms</vt:lpstr>
      <vt:lpstr>Insurer and TPA Information Forms</vt:lpstr>
      <vt:lpstr>Information Forms</vt:lpstr>
      <vt:lpstr>Navigating to the Information Form</vt:lpstr>
      <vt:lpstr>Insurer Information Form</vt:lpstr>
      <vt:lpstr>Insurer Information Form</vt:lpstr>
      <vt:lpstr>TPA Information Form</vt:lpstr>
      <vt:lpstr>Claims Handled and List of Accounts </vt:lpstr>
      <vt:lpstr>Viewing the Submitted Information Form</vt:lpstr>
      <vt:lpstr>TPA Linking and Permissions</vt:lpstr>
      <vt:lpstr>TPA Linking and Permissions</vt:lpstr>
      <vt:lpstr>TPA Linking</vt:lpstr>
      <vt:lpstr>Adding Global TPA Access </vt:lpstr>
      <vt:lpstr>Adding a TPA User </vt:lpstr>
      <vt:lpstr>Adding a TPA User</vt:lpstr>
      <vt:lpstr>Adding Insurer Users </vt:lpstr>
      <vt:lpstr>Setting Permissions </vt:lpstr>
      <vt:lpstr>Managing User Permissions </vt:lpstr>
      <vt:lpstr>TPA User View  </vt:lpstr>
      <vt:lpstr>Claims Activity Report</vt:lpstr>
      <vt:lpstr>Claims Activity Report</vt:lpstr>
      <vt:lpstr>Claims Activity Report</vt:lpstr>
      <vt:lpstr>Navigating to the Claims Activity Report Webform</vt:lpstr>
      <vt:lpstr>Reporting No Claims Activity</vt:lpstr>
      <vt:lpstr>Completing the Claims Activity Webform</vt:lpstr>
      <vt:lpstr>Summary Section</vt:lpstr>
      <vt:lpstr>Submitting the Claims Activity Report Webform</vt:lpstr>
      <vt:lpstr>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Organizational Change Management SO</dc:title>
  <dc:creator>Scott Kuhlke</dc:creator>
  <cp:lastModifiedBy>Guadalupe Manzo</cp:lastModifiedBy>
  <cp:revision>27</cp:revision>
  <dcterms:created xsi:type="dcterms:W3CDTF">2023-08-31T18:52:05Z</dcterms:created>
  <dcterms:modified xsi:type="dcterms:W3CDTF">2025-05-29T18:49:26Z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0x0101007C4F2C2C93B85D40908593DBE56458F3</vt:lpwstr>
  </property>
  <property fmtid="{D5CDD505-2E9C-101B-9397-08002B2CF9AE}" pid="3" name="MediaServiceImageTags">
    <vt:lpwstr/>
  </property>
  <property fmtid="{D5CDD505-2E9C-101B-9397-08002B2CF9AE}" pid="4" name="MSIP_Label_7138a076-c22e-4511-a058-63bc0d273c94_Enabled">
    <vt:lpwstr>true</vt:lpwstr>
  </property>
  <property fmtid="{D5CDD505-2E9C-101B-9397-08002B2CF9AE}" pid="5" name="MSIP_Label_7138a076-c22e-4511-a058-63bc0d273c94_SetDate">
    <vt:lpwstr>2025-03-17T23:17:21Z</vt:lpwstr>
  </property>
  <property fmtid="{D5CDD505-2E9C-101B-9397-08002B2CF9AE}" pid="6" name="MSIP_Label_7138a076-c22e-4511-a058-63bc0d273c94_Method">
    <vt:lpwstr>Privileged</vt:lpwstr>
  </property>
  <property fmtid="{D5CDD505-2E9C-101B-9397-08002B2CF9AE}" pid="7" name="MSIP_Label_7138a076-c22e-4511-a058-63bc0d273c94_Name">
    <vt:lpwstr>Public</vt:lpwstr>
  </property>
  <property fmtid="{D5CDD505-2E9C-101B-9397-08002B2CF9AE}" pid="8" name="MSIP_Label_7138a076-c22e-4511-a058-63bc0d273c94_SiteId">
    <vt:lpwstr>ae9d6e9a-cc18-4204-ac29-43a0ccb860e8</vt:lpwstr>
  </property>
  <property fmtid="{D5CDD505-2E9C-101B-9397-08002B2CF9AE}" pid="9" name="MSIP_Label_7138a076-c22e-4511-a058-63bc0d273c94_ActionId">
    <vt:lpwstr>07fca451-a0f4-4b9c-a3ff-f509082d34f8</vt:lpwstr>
  </property>
  <property fmtid="{D5CDD505-2E9C-101B-9397-08002B2CF9AE}" pid="10" name="MSIP_Label_7138a076-c22e-4511-a058-63bc0d273c94_ContentBits">
    <vt:lpwstr>0</vt:lpwstr>
  </property>
  <property fmtid="{D5CDD505-2E9C-101B-9397-08002B2CF9AE}" pid="11" name="MSIP_Label_7138a076-c22e-4511-a058-63bc0d273c94_Tag">
    <vt:lpwstr>10, 0, 1, 1</vt:lpwstr>
  </property>
</Properties>
</file>